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81" r:id="rId3"/>
    <p:sldId id="282" r:id="rId4"/>
    <p:sldId id="283" r:id="rId5"/>
    <p:sldId id="284" r:id="rId6"/>
  </p:sldIdLst>
  <p:sldSz cx="20104100" cy="11309350"/>
  <p:notesSz cx="20104100" cy="11309350"/>
  <p:defaultTextStyle>
    <a:defPPr>
      <a:defRPr lang="ru-RU"/>
    </a:defPPr>
    <a:lvl1pPr marL="0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659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2989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318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055F"/>
    <a:srgbClr val="EB6400"/>
    <a:srgbClr val="A0C814"/>
    <a:srgbClr val="5AC8F5"/>
    <a:srgbClr val="003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24" autoAdjust="0"/>
  </p:normalViewPr>
  <p:slideViewPr>
    <p:cSldViewPr>
      <p:cViewPr>
        <p:scale>
          <a:sx n="72" d="100"/>
          <a:sy n="72" d="100"/>
        </p:scale>
        <p:origin x="-246" y="-72"/>
      </p:cViewPr>
      <p:guideLst>
        <p:guide orient="horz" pos="2880"/>
        <p:guide pos="21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5D9F8-D45E-43AE-ACD2-FB4CD4C935CF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60F79-A9AA-4D7C-A307-4EEA844FC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222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59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89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18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wVI5arRCvU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.de/reisen/reise-inspiration/sababurg--dornroeschenschloss-im-reinhardswald_30155814-33234550.html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Klicken Sie auf das Bild, um das Video mit der Spindel zu starten.</a:t>
            </a:r>
          </a:p>
          <a:p>
            <a:r>
              <a:rPr lang="de-DE" dirty="0" smtClean="0"/>
              <a:t>Quelle: </a:t>
            </a: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https://www.youtube.com/watch?v=FwVI5arRCvU</a:t>
            </a:r>
            <a:endParaRPr lang="de-DE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941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>
                <a:solidFill>
                  <a:schemeClr val="bg1">
                    <a:lumMod val="75000"/>
                  </a:schemeClr>
                </a:solidFill>
              </a:rPr>
              <a:t>Bild (Karte): https://www.adac.de/reise-freizeit/reiseplanung/touren-traumstrassen/deutsche-maerchenstrasse/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72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094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848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>
                <a:solidFill>
                  <a:schemeClr val="bg1">
                    <a:lumMod val="75000"/>
                  </a:schemeClr>
                </a:solidFill>
              </a:rPr>
              <a:t>Mit dem Klick auf jede Kachel, verschwindet sie.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>
                <a:solidFill>
                  <a:schemeClr val="bg1">
                    <a:lumMod val="75000"/>
                  </a:schemeClr>
                </a:solidFill>
              </a:rPr>
              <a:t>Bild: </a:t>
            </a:r>
            <a:r>
              <a:rPr lang="de-DE" sz="1200" u="sng" dirty="0" smtClean="0">
                <a:hlinkClick r:id="rId3"/>
              </a:rPr>
              <a:t>https://www.geo.de/reisen/reise-inspiration/sababurg--dornroeschenschloss-im-reinhardswald_30155814-33234550.html </a:t>
            </a:r>
            <a:endParaRPr lang="de-DE" sz="1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394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31370" y="1497486"/>
            <a:ext cx="18441361" cy="7617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1" i="0">
                <a:solidFill>
                  <a:schemeClr val="bg1"/>
                </a:solidFill>
                <a:latin typeface="Goethe FF Clan"/>
                <a:cs typeface="Goethe FF Clan"/>
              </a:defRPr>
            </a:lvl1pPr>
          </a:lstStyle>
          <a:p>
            <a:endParaRPr dirty="0"/>
          </a:p>
        </p:txBody>
      </p:sp>
      <p:sp>
        <p:nvSpPr>
          <p:cNvPr id="29" name="Holder 4">
            <a:extLst>
              <a:ext uri="{FF2B5EF4-FFF2-40B4-BE49-F238E27FC236}">
                <a16:creationId xmlns:a16="http://schemas.microsoft.com/office/drawing/2014/main" xmlns="" id="{E3255834-6FA4-474A-B51E-AA2BE1D6D26F}"/>
              </a:ext>
            </a:extLst>
          </p:cNvPr>
          <p:cNvSpPr txBox="1">
            <a:spLocks/>
          </p:cNvSpPr>
          <p:nvPr userDrawn="1"/>
        </p:nvSpPr>
        <p:spPr>
          <a:xfrm>
            <a:off x="8318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25"/>
              </a:spcBef>
            </a:pPr>
            <a:r>
              <a:rPr lang="en-US" b="1" spc="35" dirty="0"/>
              <a:t>www.goethe.de/rus/deutschinshorts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1EAB31E5-AB1D-4286-B546-D99587A799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28000" y="468000"/>
            <a:ext cx="1643063" cy="571500"/>
          </a:xfrm>
          <a:prstGeom prst="rect">
            <a:avLst/>
          </a:prstGeom>
        </p:spPr>
      </p:pic>
      <p:sp>
        <p:nvSpPr>
          <p:cNvPr id="35" name="Holder 4">
            <a:extLst>
              <a:ext uri="{FF2B5EF4-FFF2-40B4-BE49-F238E27FC236}">
                <a16:creationId xmlns:a16="http://schemas.microsoft.com/office/drawing/2014/main" xmlns="" id="{8428D51A-F738-4D8F-BA43-95B540CA489C}"/>
              </a:ext>
            </a:extLst>
          </p:cNvPr>
          <p:cNvSpPr txBox="1">
            <a:spLocks/>
          </p:cNvSpPr>
          <p:nvPr userDrawn="1"/>
        </p:nvSpPr>
        <p:spPr>
          <a:xfrm>
            <a:off x="163004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25"/>
              </a:spcBef>
            </a:pPr>
            <a:r>
              <a:rPr lang="en-US" b="0" spc="35" dirty="0"/>
              <a:t>© 2024 Goethe-</a:t>
            </a:r>
            <a:r>
              <a:rPr lang="en-US" b="0" spc="35" dirty="0" err="1"/>
              <a:t>Institut</a:t>
            </a:r>
            <a:r>
              <a:rPr lang="en-US" b="0" spc="35" dirty="0"/>
              <a:t> </a:t>
            </a:r>
            <a:r>
              <a:rPr lang="en-US" b="0" spc="35" dirty="0" err="1"/>
              <a:t>Moskau</a:t>
            </a:r>
            <a:endParaRPr lang="en-US" b="0" spc="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7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20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3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7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20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3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://www.adac.de/reise-freizeit/reiseplanung/touren-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>
            <a:extLst>
              <a:ext uri="{FF2B5EF4-FFF2-40B4-BE49-F238E27FC236}">
                <a16:creationId xmlns:a16="http://schemas.microsoft.com/office/drawing/2014/main" xmlns="" id="{48AF6858-66C7-4AA4-B811-955D121C472A}"/>
              </a:ext>
            </a:extLst>
          </p:cNvPr>
          <p:cNvSpPr txBox="1"/>
          <p:nvPr/>
        </p:nvSpPr>
        <p:spPr>
          <a:xfrm>
            <a:off x="773999" y="1497486"/>
            <a:ext cx="124784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Zu welchem Thema passen diese Bilder?</a:t>
            </a:r>
            <a:endParaRPr lang="de-DE" sz="4949" i="1" dirty="0">
              <a:latin typeface="Goethe FF Clan"/>
              <a:cs typeface="Goethe FF Clan"/>
            </a:endParaRPr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xmlns="" id="{186711A7-947C-4BEA-9E11-F063E8158B28}"/>
              </a:ext>
            </a:extLst>
          </p:cNvPr>
          <p:cNvSpPr/>
          <p:nvPr/>
        </p:nvSpPr>
        <p:spPr>
          <a:xfrm>
            <a:off x="2085434" y="5307501"/>
            <a:ext cx="3015615" cy="843280"/>
          </a:xfrm>
          <a:custGeom>
            <a:avLst/>
            <a:gdLst/>
            <a:ahLst/>
            <a:cxnLst/>
            <a:rect l="l" t="t" r="r" b="b"/>
            <a:pathLst>
              <a:path w="3015615" h="843279">
                <a:moveTo>
                  <a:pt x="2594266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594266" y="842707"/>
                </a:lnTo>
                <a:lnTo>
                  <a:pt x="2643404" y="839872"/>
                </a:lnTo>
                <a:lnTo>
                  <a:pt x="2690878" y="831579"/>
                </a:lnTo>
                <a:lnTo>
                  <a:pt x="2736370" y="818143"/>
                </a:lnTo>
                <a:lnTo>
                  <a:pt x="2779565" y="799881"/>
                </a:lnTo>
                <a:lnTo>
                  <a:pt x="2820146" y="777108"/>
                </a:lnTo>
                <a:lnTo>
                  <a:pt x="2857798" y="750142"/>
                </a:lnTo>
                <a:lnTo>
                  <a:pt x="2892205" y="719297"/>
                </a:lnTo>
                <a:lnTo>
                  <a:pt x="2923049" y="684891"/>
                </a:lnTo>
                <a:lnTo>
                  <a:pt x="2950016" y="647239"/>
                </a:lnTo>
                <a:lnTo>
                  <a:pt x="2972788" y="606657"/>
                </a:lnTo>
                <a:lnTo>
                  <a:pt x="2991051" y="563462"/>
                </a:lnTo>
                <a:lnTo>
                  <a:pt x="3004486" y="517970"/>
                </a:lnTo>
                <a:lnTo>
                  <a:pt x="3012780" y="470497"/>
                </a:lnTo>
                <a:lnTo>
                  <a:pt x="3015614" y="421358"/>
                </a:lnTo>
                <a:lnTo>
                  <a:pt x="3012780" y="372218"/>
                </a:lnTo>
                <a:lnTo>
                  <a:pt x="3004486" y="324743"/>
                </a:lnTo>
                <a:lnTo>
                  <a:pt x="2991051" y="279249"/>
                </a:lnTo>
                <a:lnTo>
                  <a:pt x="2972788" y="236053"/>
                </a:lnTo>
                <a:lnTo>
                  <a:pt x="2950016" y="195471"/>
                </a:lnTo>
                <a:lnTo>
                  <a:pt x="2923049" y="157818"/>
                </a:lnTo>
                <a:lnTo>
                  <a:pt x="2892205" y="123411"/>
                </a:lnTo>
                <a:lnTo>
                  <a:pt x="2857798" y="92566"/>
                </a:lnTo>
                <a:lnTo>
                  <a:pt x="2820146" y="65599"/>
                </a:lnTo>
                <a:lnTo>
                  <a:pt x="2779565" y="42826"/>
                </a:lnTo>
                <a:lnTo>
                  <a:pt x="2736370" y="24564"/>
                </a:lnTo>
                <a:lnTo>
                  <a:pt x="2690878" y="11128"/>
                </a:lnTo>
                <a:lnTo>
                  <a:pt x="2643404" y="2834"/>
                </a:lnTo>
                <a:lnTo>
                  <a:pt x="259426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xmlns="" id="{12A46687-E690-44EA-9C14-40E0AB95851F}"/>
              </a:ext>
            </a:extLst>
          </p:cNvPr>
          <p:cNvSpPr txBox="1"/>
          <p:nvPr/>
        </p:nvSpPr>
        <p:spPr>
          <a:xfrm>
            <a:off x="2811272" y="5490668"/>
            <a:ext cx="1982977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10" dirty="0">
                <a:latin typeface="Goethe FF Clan"/>
                <a:cs typeface="Goethe FF Clan"/>
              </a:rPr>
              <a:t>der</a:t>
            </a:r>
            <a:r>
              <a:rPr sz="2900" b="1" spc="-120" dirty="0">
                <a:latin typeface="Goethe FF Clan"/>
                <a:cs typeface="Goethe FF Clan"/>
              </a:rPr>
              <a:t> </a:t>
            </a:r>
            <a:r>
              <a:rPr sz="2900" b="1" spc="-40" dirty="0">
                <a:latin typeface="Goethe FF Clan"/>
                <a:cs typeface="Goethe FF Clan"/>
              </a:rPr>
              <a:t>Apfel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xmlns="" id="{41150E8D-BD71-415F-8E30-6539A65B7BC4}"/>
              </a:ext>
            </a:extLst>
          </p:cNvPr>
          <p:cNvSpPr/>
          <p:nvPr/>
        </p:nvSpPr>
        <p:spPr>
          <a:xfrm>
            <a:off x="2085434" y="9628172"/>
            <a:ext cx="3015615" cy="843280"/>
          </a:xfrm>
          <a:custGeom>
            <a:avLst/>
            <a:gdLst/>
            <a:ahLst/>
            <a:cxnLst/>
            <a:rect l="l" t="t" r="r" b="b"/>
            <a:pathLst>
              <a:path w="3015615" h="843279">
                <a:moveTo>
                  <a:pt x="2594266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594266" y="842707"/>
                </a:lnTo>
                <a:lnTo>
                  <a:pt x="2643404" y="839872"/>
                </a:lnTo>
                <a:lnTo>
                  <a:pt x="2690878" y="831579"/>
                </a:lnTo>
                <a:lnTo>
                  <a:pt x="2736370" y="818143"/>
                </a:lnTo>
                <a:lnTo>
                  <a:pt x="2779565" y="799881"/>
                </a:lnTo>
                <a:lnTo>
                  <a:pt x="2820146" y="777108"/>
                </a:lnTo>
                <a:lnTo>
                  <a:pt x="2857798" y="750142"/>
                </a:lnTo>
                <a:lnTo>
                  <a:pt x="2892205" y="719297"/>
                </a:lnTo>
                <a:lnTo>
                  <a:pt x="2923049" y="684891"/>
                </a:lnTo>
                <a:lnTo>
                  <a:pt x="2950016" y="647239"/>
                </a:lnTo>
                <a:lnTo>
                  <a:pt x="2972788" y="606657"/>
                </a:lnTo>
                <a:lnTo>
                  <a:pt x="2991051" y="563462"/>
                </a:lnTo>
                <a:lnTo>
                  <a:pt x="3004486" y="517970"/>
                </a:lnTo>
                <a:lnTo>
                  <a:pt x="3012780" y="470497"/>
                </a:lnTo>
                <a:lnTo>
                  <a:pt x="3015614" y="421358"/>
                </a:lnTo>
                <a:lnTo>
                  <a:pt x="3012780" y="372218"/>
                </a:lnTo>
                <a:lnTo>
                  <a:pt x="3004486" y="324743"/>
                </a:lnTo>
                <a:lnTo>
                  <a:pt x="2991051" y="279249"/>
                </a:lnTo>
                <a:lnTo>
                  <a:pt x="2972788" y="236053"/>
                </a:lnTo>
                <a:lnTo>
                  <a:pt x="2950016" y="195471"/>
                </a:lnTo>
                <a:lnTo>
                  <a:pt x="2923049" y="157818"/>
                </a:lnTo>
                <a:lnTo>
                  <a:pt x="2892205" y="123411"/>
                </a:lnTo>
                <a:lnTo>
                  <a:pt x="2857798" y="92566"/>
                </a:lnTo>
                <a:lnTo>
                  <a:pt x="2820146" y="65599"/>
                </a:lnTo>
                <a:lnTo>
                  <a:pt x="2779565" y="42826"/>
                </a:lnTo>
                <a:lnTo>
                  <a:pt x="2736370" y="24564"/>
                </a:lnTo>
                <a:lnTo>
                  <a:pt x="2690878" y="11128"/>
                </a:lnTo>
                <a:lnTo>
                  <a:pt x="2643404" y="2834"/>
                </a:lnTo>
                <a:lnTo>
                  <a:pt x="259426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xmlns="" id="{1FE80EA0-B266-4A9B-8484-BF2DB0136FF5}"/>
              </a:ext>
            </a:extLst>
          </p:cNvPr>
          <p:cNvSpPr txBox="1"/>
          <p:nvPr/>
        </p:nvSpPr>
        <p:spPr>
          <a:xfrm>
            <a:off x="2355850" y="9811339"/>
            <a:ext cx="2169535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10" dirty="0">
                <a:latin typeface="Goethe FF Clan"/>
                <a:cs typeface="Goethe FF Clan"/>
              </a:rPr>
              <a:t>der</a:t>
            </a:r>
            <a:r>
              <a:rPr sz="2900" b="1" spc="-114" dirty="0">
                <a:latin typeface="Goethe FF Clan"/>
                <a:cs typeface="Goethe FF Clan"/>
              </a:rPr>
              <a:t> </a:t>
            </a:r>
            <a:r>
              <a:rPr sz="2900" b="1" spc="-20" dirty="0">
                <a:latin typeface="Goethe FF Clan"/>
                <a:cs typeface="Goethe FF Clan"/>
              </a:rPr>
              <a:t>Spiegel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14" name="object 7">
            <a:extLst>
              <a:ext uri="{FF2B5EF4-FFF2-40B4-BE49-F238E27FC236}">
                <a16:creationId xmlns:a16="http://schemas.microsoft.com/office/drawing/2014/main" xmlns="" id="{BB132CA0-52D9-4291-8B1C-1E36E2F4275B}"/>
              </a:ext>
            </a:extLst>
          </p:cNvPr>
          <p:cNvSpPr/>
          <p:nvPr/>
        </p:nvSpPr>
        <p:spPr>
          <a:xfrm>
            <a:off x="8210902" y="5307501"/>
            <a:ext cx="3015615" cy="843280"/>
          </a:xfrm>
          <a:custGeom>
            <a:avLst/>
            <a:gdLst/>
            <a:ahLst/>
            <a:cxnLst/>
            <a:rect l="l" t="t" r="r" b="b"/>
            <a:pathLst>
              <a:path w="3015615" h="843279">
                <a:moveTo>
                  <a:pt x="2594256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594256" y="842707"/>
                </a:lnTo>
                <a:lnTo>
                  <a:pt x="2643396" y="839872"/>
                </a:lnTo>
                <a:lnTo>
                  <a:pt x="2690871" y="831579"/>
                </a:lnTo>
                <a:lnTo>
                  <a:pt x="2736365" y="818143"/>
                </a:lnTo>
                <a:lnTo>
                  <a:pt x="2779561" y="799881"/>
                </a:lnTo>
                <a:lnTo>
                  <a:pt x="2820143" y="777108"/>
                </a:lnTo>
                <a:lnTo>
                  <a:pt x="2857796" y="750142"/>
                </a:lnTo>
                <a:lnTo>
                  <a:pt x="2892203" y="719297"/>
                </a:lnTo>
                <a:lnTo>
                  <a:pt x="2923048" y="684891"/>
                </a:lnTo>
                <a:lnTo>
                  <a:pt x="2950015" y="647239"/>
                </a:lnTo>
                <a:lnTo>
                  <a:pt x="2972788" y="606657"/>
                </a:lnTo>
                <a:lnTo>
                  <a:pt x="2991050" y="563462"/>
                </a:lnTo>
                <a:lnTo>
                  <a:pt x="3004486" y="517970"/>
                </a:lnTo>
                <a:lnTo>
                  <a:pt x="3012780" y="470497"/>
                </a:lnTo>
                <a:lnTo>
                  <a:pt x="3015614" y="421358"/>
                </a:lnTo>
                <a:lnTo>
                  <a:pt x="3012780" y="372218"/>
                </a:lnTo>
                <a:lnTo>
                  <a:pt x="3004486" y="324743"/>
                </a:lnTo>
                <a:lnTo>
                  <a:pt x="2991050" y="279249"/>
                </a:lnTo>
                <a:lnTo>
                  <a:pt x="2972788" y="236053"/>
                </a:lnTo>
                <a:lnTo>
                  <a:pt x="2950015" y="195471"/>
                </a:lnTo>
                <a:lnTo>
                  <a:pt x="2923048" y="157818"/>
                </a:lnTo>
                <a:lnTo>
                  <a:pt x="2892203" y="123411"/>
                </a:lnTo>
                <a:lnTo>
                  <a:pt x="2857796" y="92566"/>
                </a:lnTo>
                <a:lnTo>
                  <a:pt x="2820143" y="65599"/>
                </a:lnTo>
                <a:lnTo>
                  <a:pt x="2779561" y="42826"/>
                </a:lnTo>
                <a:lnTo>
                  <a:pt x="2736365" y="24564"/>
                </a:lnTo>
                <a:lnTo>
                  <a:pt x="2690871" y="11128"/>
                </a:lnTo>
                <a:lnTo>
                  <a:pt x="2643396" y="2834"/>
                </a:lnTo>
                <a:lnTo>
                  <a:pt x="25942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8">
            <a:extLst>
              <a:ext uri="{FF2B5EF4-FFF2-40B4-BE49-F238E27FC236}">
                <a16:creationId xmlns:a16="http://schemas.microsoft.com/office/drawing/2014/main" xmlns="" id="{C97FDE16-78DA-4760-B7F6-F85E23212916}"/>
              </a:ext>
            </a:extLst>
          </p:cNvPr>
          <p:cNvSpPr txBox="1"/>
          <p:nvPr/>
        </p:nvSpPr>
        <p:spPr>
          <a:xfrm>
            <a:off x="8543799" y="5490668"/>
            <a:ext cx="2097934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10" dirty="0">
                <a:latin typeface="Goethe FF Clan"/>
                <a:cs typeface="Goethe FF Clan"/>
              </a:rPr>
              <a:t>die</a:t>
            </a:r>
            <a:r>
              <a:rPr sz="2900" b="1" spc="-114" dirty="0">
                <a:latin typeface="Goethe FF Clan"/>
                <a:cs typeface="Goethe FF Clan"/>
              </a:rPr>
              <a:t> </a:t>
            </a:r>
            <a:r>
              <a:rPr sz="2900" b="1" spc="-20" dirty="0">
                <a:latin typeface="Goethe FF Clan"/>
                <a:cs typeface="Goethe FF Clan"/>
              </a:rPr>
              <a:t>Spindel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xmlns="" id="{BB6EAD8B-26F0-4D3F-BC97-831ED4166920}"/>
              </a:ext>
            </a:extLst>
          </p:cNvPr>
          <p:cNvSpPr/>
          <p:nvPr/>
        </p:nvSpPr>
        <p:spPr>
          <a:xfrm>
            <a:off x="7961332" y="9628172"/>
            <a:ext cx="3515360" cy="843280"/>
          </a:xfrm>
          <a:custGeom>
            <a:avLst/>
            <a:gdLst/>
            <a:ahLst/>
            <a:cxnLst/>
            <a:rect l="l" t="t" r="r" b="b"/>
            <a:pathLst>
              <a:path w="3515359" h="843279">
                <a:moveTo>
                  <a:pt x="3093403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093403" y="842707"/>
                </a:lnTo>
                <a:lnTo>
                  <a:pt x="3142541" y="839872"/>
                </a:lnTo>
                <a:lnTo>
                  <a:pt x="3190015" y="831579"/>
                </a:lnTo>
                <a:lnTo>
                  <a:pt x="3235508" y="818143"/>
                </a:lnTo>
                <a:lnTo>
                  <a:pt x="3278703" y="799881"/>
                </a:lnTo>
                <a:lnTo>
                  <a:pt x="3319286" y="777108"/>
                </a:lnTo>
                <a:lnTo>
                  <a:pt x="3356939" y="750142"/>
                </a:lnTo>
                <a:lnTo>
                  <a:pt x="3391347" y="719297"/>
                </a:lnTo>
                <a:lnTo>
                  <a:pt x="3422192" y="684891"/>
                </a:lnTo>
                <a:lnTo>
                  <a:pt x="3449160" y="647239"/>
                </a:lnTo>
                <a:lnTo>
                  <a:pt x="3471933" y="606657"/>
                </a:lnTo>
                <a:lnTo>
                  <a:pt x="3490196" y="563462"/>
                </a:lnTo>
                <a:lnTo>
                  <a:pt x="3503633" y="517970"/>
                </a:lnTo>
                <a:lnTo>
                  <a:pt x="3511927" y="470497"/>
                </a:lnTo>
                <a:lnTo>
                  <a:pt x="3514762" y="421358"/>
                </a:lnTo>
                <a:lnTo>
                  <a:pt x="3511927" y="372218"/>
                </a:lnTo>
                <a:lnTo>
                  <a:pt x="3503633" y="324743"/>
                </a:lnTo>
                <a:lnTo>
                  <a:pt x="3490196" y="279249"/>
                </a:lnTo>
                <a:lnTo>
                  <a:pt x="3471933" y="236053"/>
                </a:lnTo>
                <a:lnTo>
                  <a:pt x="3449160" y="195471"/>
                </a:lnTo>
                <a:lnTo>
                  <a:pt x="3422192" y="157818"/>
                </a:lnTo>
                <a:lnTo>
                  <a:pt x="3391347" y="123411"/>
                </a:lnTo>
                <a:lnTo>
                  <a:pt x="3356939" y="92566"/>
                </a:lnTo>
                <a:lnTo>
                  <a:pt x="3319286" y="65599"/>
                </a:lnTo>
                <a:lnTo>
                  <a:pt x="3278703" y="42826"/>
                </a:lnTo>
                <a:lnTo>
                  <a:pt x="3235508" y="24564"/>
                </a:lnTo>
                <a:lnTo>
                  <a:pt x="3190015" y="11128"/>
                </a:lnTo>
                <a:lnTo>
                  <a:pt x="3142541" y="2834"/>
                </a:lnTo>
                <a:lnTo>
                  <a:pt x="30934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0">
            <a:extLst>
              <a:ext uri="{FF2B5EF4-FFF2-40B4-BE49-F238E27FC236}">
                <a16:creationId xmlns:a16="http://schemas.microsoft.com/office/drawing/2014/main" xmlns="" id="{528D3098-C451-41BC-8DF2-D92067D9B2B3}"/>
              </a:ext>
            </a:extLst>
          </p:cNvPr>
          <p:cNvSpPr txBox="1"/>
          <p:nvPr/>
        </p:nvSpPr>
        <p:spPr>
          <a:xfrm>
            <a:off x="8210902" y="9811339"/>
            <a:ext cx="2662077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10" dirty="0">
                <a:latin typeface="Goethe FF Clan"/>
                <a:cs typeface="Goethe FF Clan"/>
              </a:rPr>
              <a:t>das</a:t>
            </a:r>
            <a:r>
              <a:rPr sz="2900" b="1" spc="-130" dirty="0">
                <a:latin typeface="Goethe FF Clan"/>
                <a:cs typeface="Goethe FF Clan"/>
              </a:rPr>
              <a:t> </a:t>
            </a:r>
            <a:r>
              <a:rPr sz="2900" b="1" spc="-15" dirty="0">
                <a:latin typeface="Goethe FF Clan"/>
                <a:cs typeface="Goethe FF Clan"/>
              </a:rPr>
              <a:t>Käppchen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25" name="object 11">
            <a:extLst>
              <a:ext uri="{FF2B5EF4-FFF2-40B4-BE49-F238E27FC236}">
                <a16:creationId xmlns:a16="http://schemas.microsoft.com/office/drawing/2014/main" xmlns="" id="{4B63CBDC-0BBB-42EB-BDF1-B0E78B357742}"/>
              </a:ext>
            </a:extLst>
          </p:cNvPr>
          <p:cNvSpPr/>
          <p:nvPr/>
        </p:nvSpPr>
        <p:spPr>
          <a:xfrm>
            <a:off x="14336369" y="5307501"/>
            <a:ext cx="3015615" cy="843280"/>
          </a:xfrm>
          <a:custGeom>
            <a:avLst/>
            <a:gdLst/>
            <a:ahLst/>
            <a:cxnLst/>
            <a:rect l="l" t="t" r="r" b="b"/>
            <a:pathLst>
              <a:path w="3015615" h="843279">
                <a:moveTo>
                  <a:pt x="2594266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594266" y="842707"/>
                </a:lnTo>
                <a:lnTo>
                  <a:pt x="2643404" y="839872"/>
                </a:lnTo>
                <a:lnTo>
                  <a:pt x="2690878" y="831579"/>
                </a:lnTo>
                <a:lnTo>
                  <a:pt x="2736370" y="818143"/>
                </a:lnTo>
                <a:lnTo>
                  <a:pt x="2779565" y="799881"/>
                </a:lnTo>
                <a:lnTo>
                  <a:pt x="2820146" y="777108"/>
                </a:lnTo>
                <a:lnTo>
                  <a:pt x="2857798" y="750142"/>
                </a:lnTo>
                <a:lnTo>
                  <a:pt x="2892205" y="719297"/>
                </a:lnTo>
                <a:lnTo>
                  <a:pt x="2923049" y="684891"/>
                </a:lnTo>
                <a:lnTo>
                  <a:pt x="2950016" y="647239"/>
                </a:lnTo>
                <a:lnTo>
                  <a:pt x="2972788" y="606657"/>
                </a:lnTo>
                <a:lnTo>
                  <a:pt x="2991051" y="563462"/>
                </a:lnTo>
                <a:lnTo>
                  <a:pt x="3004486" y="517970"/>
                </a:lnTo>
                <a:lnTo>
                  <a:pt x="3012780" y="470497"/>
                </a:lnTo>
                <a:lnTo>
                  <a:pt x="3015614" y="421358"/>
                </a:lnTo>
                <a:lnTo>
                  <a:pt x="3012780" y="372218"/>
                </a:lnTo>
                <a:lnTo>
                  <a:pt x="3004486" y="324743"/>
                </a:lnTo>
                <a:lnTo>
                  <a:pt x="2991051" y="279249"/>
                </a:lnTo>
                <a:lnTo>
                  <a:pt x="2972788" y="236053"/>
                </a:lnTo>
                <a:lnTo>
                  <a:pt x="2950016" y="195471"/>
                </a:lnTo>
                <a:lnTo>
                  <a:pt x="2923049" y="157818"/>
                </a:lnTo>
                <a:lnTo>
                  <a:pt x="2892205" y="123411"/>
                </a:lnTo>
                <a:lnTo>
                  <a:pt x="2857798" y="92566"/>
                </a:lnTo>
                <a:lnTo>
                  <a:pt x="2820146" y="65599"/>
                </a:lnTo>
                <a:lnTo>
                  <a:pt x="2779565" y="42826"/>
                </a:lnTo>
                <a:lnTo>
                  <a:pt x="2736370" y="24564"/>
                </a:lnTo>
                <a:lnTo>
                  <a:pt x="2690878" y="11128"/>
                </a:lnTo>
                <a:lnTo>
                  <a:pt x="2643404" y="2834"/>
                </a:lnTo>
                <a:lnTo>
                  <a:pt x="259426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12">
            <a:extLst>
              <a:ext uri="{FF2B5EF4-FFF2-40B4-BE49-F238E27FC236}">
                <a16:creationId xmlns:a16="http://schemas.microsoft.com/office/drawing/2014/main" xmlns="" id="{605036FB-C1B9-42A9-812E-B1B7B874879E}"/>
              </a:ext>
            </a:extLst>
          </p:cNvPr>
          <p:cNvSpPr txBox="1"/>
          <p:nvPr/>
        </p:nvSpPr>
        <p:spPr>
          <a:xfrm>
            <a:off x="14700250" y="5490668"/>
            <a:ext cx="1968436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10" dirty="0">
                <a:latin typeface="Goethe FF Clan"/>
                <a:cs typeface="Goethe FF Clan"/>
              </a:rPr>
              <a:t>der</a:t>
            </a:r>
            <a:r>
              <a:rPr sz="2900" b="1" spc="-114" dirty="0">
                <a:latin typeface="Goethe FF Clan"/>
                <a:cs typeface="Goethe FF Clan"/>
              </a:rPr>
              <a:t> </a:t>
            </a:r>
            <a:r>
              <a:rPr sz="2900" b="1" spc="-25" dirty="0">
                <a:latin typeface="Goethe FF Clan"/>
                <a:cs typeface="Goethe FF Clan"/>
              </a:rPr>
              <a:t>Schuh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28" name="object 13">
            <a:extLst>
              <a:ext uri="{FF2B5EF4-FFF2-40B4-BE49-F238E27FC236}">
                <a16:creationId xmlns:a16="http://schemas.microsoft.com/office/drawing/2014/main" xmlns="" id="{DD8A1ED2-7E36-4F16-81EC-55B08AD269BC}"/>
              </a:ext>
            </a:extLst>
          </p:cNvPr>
          <p:cNvSpPr/>
          <p:nvPr/>
        </p:nvSpPr>
        <p:spPr>
          <a:xfrm>
            <a:off x="14336369" y="9628172"/>
            <a:ext cx="3015615" cy="843280"/>
          </a:xfrm>
          <a:custGeom>
            <a:avLst/>
            <a:gdLst/>
            <a:ahLst/>
            <a:cxnLst/>
            <a:rect l="l" t="t" r="r" b="b"/>
            <a:pathLst>
              <a:path w="3015615" h="843279">
                <a:moveTo>
                  <a:pt x="2594266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594266" y="842707"/>
                </a:lnTo>
                <a:lnTo>
                  <a:pt x="2643404" y="839872"/>
                </a:lnTo>
                <a:lnTo>
                  <a:pt x="2690878" y="831579"/>
                </a:lnTo>
                <a:lnTo>
                  <a:pt x="2736370" y="818143"/>
                </a:lnTo>
                <a:lnTo>
                  <a:pt x="2779565" y="799881"/>
                </a:lnTo>
                <a:lnTo>
                  <a:pt x="2820146" y="777108"/>
                </a:lnTo>
                <a:lnTo>
                  <a:pt x="2857798" y="750142"/>
                </a:lnTo>
                <a:lnTo>
                  <a:pt x="2892205" y="719297"/>
                </a:lnTo>
                <a:lnTo>
                  <a:pt x="2923049" y="684891"/>
                </a:lnTo>
                <a:lnTo>
                  <a:pt x="2950016" y="647239"/>
                </a:lnTo>
                <a:lnTo>
                  <a:pt x="2972788" y="606657"/>
                </a:lnTo>
                <a:lnTo>
                  <a:pt x="2991051" y="563462"/>
                </a:lnTo>
                <a:lnTo>
                  <a:pt x="3004486" y="517970"/>
                </a:lnTo>
                <a:lnTo>
                  <a:pt x="3012780" y="470497"/>
                </a:lnTo>
                <a:lnTo>
                  <a:pt x="3015614" y="421358"/>
                </a:lnTo>
                <a:lnTo>
                  <a:pt x="3012780" y="372218"/>
                </a:lnTo>
                <a:lnTo>
                  <a:pt x="3004486" y="324743"/>
                </a:lnTo>
                <a:lnTo>
                  <a:pt x="2991051" y="279249"/>
                </a:lnTo>
                <a:lnTo>
                  <a:pt x="2972788" y="236053"/>
                </a:lnTo>
                <a:lnTo>
                  <a:pt x="2950016" y="195471"/>
                </a:lnTo>
                <a:lnTo>
                  <a:pt x="2923049" y="157818"/>
                </a:lnTo>
                <a:lnTo>
                  <a:pt x="2892205" y="123411"/>
                </a:lnTo>
                <a:lnTo>
                  <a:pt x="2857798" y="92566"/>
                </a:lnTo>
                <a:lnTo>
                  <a:pt x="2820146" y="65599"/>
                </a:lnTo>
                <a:lnTo>
                  <a:pt x="2779565" y="42826"/>
                </a:lnTo>
                <a:lnTo>
                  <a:pt x="2736370" y="24564"/>
                </a:lnTo>
                <a:lnTo>
                  <a:pt x="2690878" y="11128"/>
                </a:lnTo>
                <a:lnTo>
                  <a:pt x="2643404" y="2834"/>
                </a:lnTo>
                <a:lnTo>
                  <a:pt x="259426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4">
            <a:extLst>
              <a:ext uri="{FF2B5EF4-FFF2-40B4-BE49-F238E27FC236}">
                <a16:creationId xmlns:a16="http://schemas.microsoft.com/office/drawing/2014/main" xmlns="" id="{212750BC-5FB4-4667-84CF-1FE14CA04E24}"/>
              </a:ext>
            </a:extLst>
          </p:cNvPr>
          <p:cNvSpPr txBox="1"/>
          <p:nvPr/>
        </p:nvSpPr>
        <p:spPr>
          <a:xfrm>
            <a:off x="14700251" y="9811339"/>
            <a:ext cx="1916602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10" dirty="0">
                <a:latin typeface="Goethe FF Clan"/>
                <a:cs typeface="Goethe FF Clan"/>
              </a:rPr>
              <a:t>die</a:t>
            </a:r>
            <a:r>
              <a:rPr sz="2900" b="1" spc="-125" dirty="0">
                <a:latin typeface="Goethe FF Clan"/>
                <a:cs typeface="Goethe FF Clan"/>
              </a:rPr>
              <a:t> </a:t>
            </a:r>
            <a:r>
              <a:rPr sz="2900" b="1" spc="-40" dirty="0">
                <a:latin typeface="Goethe FF Clan"/>
                <a:cs typeface="Goethe FF Clan"/>
              </a:rPr>
              <a:t>Kugel</a:t>
            </a:r>
            <a:endParaRPr sz="2900" dirty="0">
              <a:latin typeface="Goethe FF Clan"/>
              <a:cs typeface="Goethe FF Clan"/>
            </a:endParaRPr>
          </a:p>
        </p:txBody>
      </p:sp>
      <p:pic>
        <p:nvPicPr>
          <p:cNvPr id="30" name="object 15">
            <a:extLst>
              <a:ext uri="{FF2B5EF4-FFF2-40B4-BE49-F238E27FC236}">
                <a16:creationId xmlns:a16="http://schemas.microsoft.com/office/drawing/2014/main" xmlns="" id="{9A7B19EC-8099-41E9-8B61-59AFFB1FBC7D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32032" y="2644949"/>
            <a:ext cx="3187033" cy="3085926"/>
          </a:xfrm>
          <a:prstGeom prst="rect">
            <a:avLst/>
          </a:prstGeom>
        </p:spPr>
      </p:pic>
      <p:pic>
        <p:nvPicPr>
          <p:cNvPr id="31" name="Spindel">
            <a:extLst>
              <a:ext uri="{FF2B5EF4-FFF2-40B4-BE49-F238E27FC236}">
                <a16:creationId xmlns:a16="http://schemas.microsoft.com/office/drawing/2014/main" xmlns="" id="{22D021B0-3514-49C4-B6D4-87633751E3F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991885" y="2906149"/>
            <a:ext cx="3750067" cy="2824726"/>
          </a:xfrm>
          <a:prstGeom prst="rect">
            <a:avLst/>
          </a:prstGeom>
        </p:spPr>
      </p:pic>
      <p:pic>
        <p:nvPicPr>
          <p:cNvPr id="32" name="object 17">
            <a:extLst>
              <a:ext uri="{FF2B5EF4-FFF2-40B4-BE49-F238E27FC236}">
                <a16:creationId xmlns:a16="http://schemas.microsoft.com/office/drawing/2014/main" xmlns="" id="{CCCE147D-98BE-4279-9672-8F77CE85FBD2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213360" y="2949821"/>
            <a:ext cx="2983155" cy="2700964"/>
          </a:xfrm>
          <a:prstGeom prst="rect">
            <a:avLst/>
          </a:prstGeom>
        </p:spPr>
      </p:pic>
      <p:pic>
        <p:nvPicPr>
          <p:cNvPr id="33" name="object 18">
            <a:extLst>
              <a:ext uri="{FF2B5EF4-FFF2-40B4-BE49-F238E27FC236}">
                <a16:creationId xmlns:a16="http://schemas.microsoft.com/office/drawing/2014/main" xmlns="" id="{D1F8DBEA-ECD6-4738-AE8F-1575CAB728FD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010410" y="6455341"/>
            <a:ext cx="3135401" cy="3449737"/>
          </a:xfrm>
          <a:prstGeom prst="rect">
            <a:avLst/>
          </a:prstGeom>
        </p:spPr>
      </p:pic>
      <p:pic>
        <p:nvPicPr>
          <p:cNvPr id="34" name="object 19">
            <a:extLst>
              <a:ext uri="{FF2B5EF4-FFF2-40B4-BE49-F238E27FC236}">
                <a16:creationId xmlns:a16="http://schemas.microsoft.com/office/drawing/2014/main" xmlns="" id="{93F05F13-E418-4CF7-BB15-1737B813DD68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4216949" y="6759079"/>
            <a:ext cx="3271942" cy="3275837"/>
          </a:xfrm>
          <a:prstGeom prst="rect">
            <a:avLst/>
          </a:prstGeom>
        </p:spPr>
      </p:pic>
      <p:sp>
        <p:nvSpPr>
          <p:cNvPr id="35" name="object 21">
            <a:extLst>
              <a:ext uri="{FF2B5EF4-FFF2-40B4-BE49-F238E27FC236}">
                <a16:creationId xmlns:a16="http://schemas.microsoft.com/office/drawing/2014/main" xmlns="" id="{2ED5E836-F033-4CD9-8735-020476C3AEBE}"/>
              </a:ext>
            </a:extLst>
          </p:cNvPr>
          <p:cNvSpPr/>
          <p:nvPr/>
        </p:nvSpPr>
        <p:spPr>
          <a:xfrm>
            <a:off x="0" y="4284521"/>
            <a:ext cx="1180465" cy="3893820"/>
          </a:xfrm>
          <a:custGeom>
            <a:avLst/>
            <a:gdLst/>
            <a:ahLst/>
            <a:cxnLst/>
            <a:rect l="l" t="t" r="r" b="b"/>
            <a:pathLst>
              <a:path w="1180465" h="3893820">
                <a:moveTo>
                  <a:pt x="0" y="3893406"/>
                </a:moveTo>
                <a:lnTo>
                  <a:pt x="53907" y="3864406"/>
                </a:lnTo>
                <a:lnTo>
                  <a:pt x="93183" y="3841941"/>
                </a:lnTo>
                <a:lnTo>
                  <a:pt x="131945" y="3818694"/>
                </a:lnTo>
                <a:lnTo>
                  <a:pt x="170184" y="3794679"/>
                </a:lnTo>
                <a:lnTo>
                  <a:pt x="207889" y="3769904"/>
                </a:lnTo>
                <a:lnTo>
                  <a:pt x="245050" y="3744381"/>
                </a:lnTo>
                <a:lnTo>
                  <a:pt x="281655" y="3718120"/>
                </a:lnTo>
                <a:lnTo>
                  <a:pt x="317693" y="3691133"/>
                </a:lnTo>
                <a:lnTo>
                  <a:pt x="353155" y="3663429"/>
                </a:lnTo>
                <a:lnTo>
                  <a:pt x="388029" y="3635020"/>
                </a:lnTo>
                <a:lnTo>
                  <a:pt x="422305" y="3605916"/>
                </a:lnTo>
                <a:lnTo>
                  <a:pt x="455972" y="3576128"/>
                </a:lnTo>
                <a:lnTo>
                  <a:pt x="489019" y="3545667"/>
                </a:lnTo>
                <a:lnTo>
                  <a:pt x="521436" y="3514543"/>
                </a:lnTo>
                <a:lnTo>
                  <a:pt x="553212" y="3482768"/>
                </a:lnTo>
                <a:lnTo>
                  <a:pt x="584335" y="3450351"/>
                </a:lnTo>
                <a:lnTo>
                  <a:pt x="614796" y="3417304"/>
                </a:lnTo>
                <a:lnTo>
                  <a:pt x="644584" y="3383637"/>
                </a:lnTo>
                <a:lnTo>
                  <a:pt x="673688" y="3349361"/>
                </a:lnTo>
                <a:lnTo>
                  <a:pt x="702097" y="3314487"/>
                </a:lnTo>
                <a:lnTo>
                  <a:pt x="729801" y="3279025"/>
                </a:lnTo>
                <a:lnTo>
                  <a:pt x="756788" y="3242986"/>
                </a:lnTo>
                <a:lnTo>
                  <a:pt x="783049" y="3206382"/>
                </a:lnTo>
                <a:lnTo>
                  <a:pt x="808572" y="3169221"/>
                </a:lnTo>
                <a:lnTo>
                  <a:pt x="833347" y="3131516"/>
                </a:lnTo>
                <a:lnTo>
                  <a:pt x="857363" y="3093277"/>
                </a:lnTo>
                <a:lnTo>
                  <a:pt x="880609" y="3054514"/>
                </a:lnTo>
                <a:lnTo>
                  <a:pt x="903074" y="3015239"/>
                </a:lnTo>
                <a:lnTo>
                  <a:pt x="924749" y="2975462"/>
                </a:lnTo>
                <a:lnTo>
                  <a:pt x="945622" y="2935194"/>
                </a:lnTo>
                <a:lnTo>
                  <a:pt x="965682" y="2894445"/>
                </a:lnTo>
                <a:lnTo>
                  <a:pt x="984919" y="2853227"/>
                </a:lnTo>
                <a:lnTo>
                  <a:pt x="1003322" y="2811550"/>
                </a:lnTo>
                <a:lnTo>
                  <a:pt x="1020880" y="2769424"/>
                </a:lnTo>
                <a:lnTo>
                  <a:pt x="1037583" y="2726860"/>
                </a:lnTo>
                <a:lnTo>
                  <a:pt x="1053420" y="2683870"/>
                </a:lnTo>
                <a:lnTo>
                  <a:pt x="1068380" y="2640463"/>
                </a:lnTo>
                <a:lnTo>
                  <a:pt x="1082452" y="2596651"/>
                </a:lnTo>
                <a:lnTo>
                  <a:pt x="1095627" y="2552444"/>
                </a:lnTo>
                <a:lnTo>
                  <a:pt x="1107892" y="2507853"/>
                </a:lnTo>
                <a:lnTo>
                  <a:pt x="1119237" y="2462889"/>
                </a:lnTo>
                <a:lnTo>
                  <a:pt x="1129653" y="2417562"/>
                </a:lnTo>
                <a:lnTo>
                  <a:pt x="1139127" y="2371883"/>
                </a:lnTo>
                <a:lnTo>
                  <a:pt x="1147649" y="2325863"/>
                </a:lnTo>
                <a:lnTo>
                  <a:pt x="1155209" y="2279512"/>
                </a:lnTo>
                <a:lnTo>
                  <a:pt x="1161796" y="2232842"/>
                </a:lnTo>
                <a:lnTo>
                  <a:pt x="1167398" y="2185862"/>
                </a:lnTo>
                <a:lnTo>
                  <a:pt x="1172006" y="2138584"/>
                </a:lnTo>
                <a:lnTo>
                  <a:pt x="1175609" y="2091018"/>
                </a:lnTo>
                <a:lnTo>
                  <a:pt x="1178196" y="2043176"/>
                </a:lnTo>
                <a:lnTo>
                  <a:pt x="1179755" y="1995067"/>
                </a:lnTo>
                <a:lnTo>
                  <a:pt x="1180278" y="1946703"/>
                </a:lnTo>
                <a:lnTo>
                  <a:pt x="1179755" y="1898338"/>
                </a:lnTo>
                <a:lnTo>
                  <a:pt x="1178196" y="1850229"/>
                </a:lnTo>
                <a:lnTo>
                  <a:pt x="1175609" y="1802387"/>
                </a:lnTo>
                <a:lnTo>
                  <a:pt x="1172006" y="1754821"/>
                </a:lnTo>
                <a:lnTo>
                  <a:pt x="1167398" y="1707543"/>
                </a:lnTo>
                <a:lnTo>
                  <a:pt x="1161796" y="1660564"/>
                </a:lnTo>
                <a:lnTo>
                  <a:pt x="1155209" y="1613893"/>
                </a:lnTo>
                <a:lnTo>
                  <a:pt x="1147649" y="1567542"/>
                </a:lnTo>
                <a:lnTo>
                  <a:pt x="1139127" y="1521522"/>
                </a:lnTo>
                <a:lnTo>
                  <a:pt x="1129653" y="1475843"/>
                </a:lnTo>
                <a:lnTo>
                  <a:pt x="1119237" y="1430516"/>
                </a:lnTo>
                <a:lnTo>
                  <a:pt x="1107892" y="1385552"/>
                </a:lnTo>
                <a:lnTo>
                  <a:pt x="1095627" y="1340961"/>
                </a:lnTo>
                <a:lnTo>
                  <a:pt x="1082452" y="1296754"/>
                </a:lnTo>
                <a:lnTo>
                  <a:pt x="1068380" y="1252942"/>
                </a:lnTo>
                <a:lnTo>
                  <a:pt x="1053420" y="1209535"/>
                </a:lnTo>
                <a:lnTo>
                  <a:pt x="1037583" y="1166545"/>
                </a:lnTo>
                <a:lnTo>
                  <a:pt x="1020880" y="1123981"/>
                </a:lnTo>
                <a:lnTo>
                  <a:pt x="1003322" y="1081856"/>
                </a:lnTo>
                <a:lnTo>
                  <a:pt x="984919" y="1040178"/>
                </a:lnTo>
                <a:lnTo>
                  <a:pt x="965682" y="998960"/>
                </a:lnTo>
                <a:lnTo>
                  <a:pt x="945622" y="958211"/>
                </a:lnTo>
                <a:lnTo>
                  <a:pt x="924749" y="917943"/>
                </a:lnTo>
                <a:lnTo>
                  <a:pt x="903074" y="878166"/>
                </a:lnTo>
                <a:lnTo>
                  <a:pt x="880609" y="838891"/>
                </a:lnTo>
                <a:lnTo>
                  <a:pt x="857363" y="800128"/>
                </a:lnTo>
                <a:lnTo>
                  <a:pt x="833347" y="761889"/>
                </a:lnTo>
                <a:lnTo>
                  <a:pt x="808572" y="724184"/>
                </a:lnTo>
                <a:lnTo>
                  <a:pt x="783049" y="687024"/>
                </a:lnTo>
                <a:lnTo>
                  <a:pt x="756788" y="650419"/>
                </a:lnTo>
                <a:lnTo>
                  <a:pt x="729801" y="614380"/>
                </a:lnTo>
                <a:lnTo>
                  <a:pt x="702097" y="578918"/>
                </a:lnTo>
                <a:lnTo>
                  <a:pt x="673688" y="544044"/>
                </a:lnTo>
                <a:lnTo>
                  <a:pt x="644584" y="509768"/>
                </a:lnTo>
                <a:lnTo>
                  <a:pt x="614796" y="476101"/>
                </a:lnTo>
                <a:lnTo>
                  <a:pt x="584335" y="443054"/>
                </a:lnTo>
                <a:lnTo>
                  <a:pt x="553212" y="410637"/>
                </a:lnTo>
                <a:lnTo>
                  <a:pt x="521436" y="378862"/>
                </a:lnTo>
                <a:lnTo>
                  <a:pt x="489019" y="347738"/>
                </a:lnTo>
                <a:lnTo>
                  <a:pt x="455972" y="317277"/>
                </a:lnTo>
                <a:lnTo>
                  <a:pt x="422305" y="287489"/>
                </a:lnTo>
                <a:lnTo>
                  <a:pt x="388029" y="258385"/>
                </a:lnTo>
                <a:lnTo>
                  <a:pt x="353155" y="229976"/>
                </a:lnTo>
                <a:lnTo>
                  <a:pt x="317693" y="202273"/>
                </a:lnTo>
                <a:lnTo>
                  <a:pt x="281655" y="175285"/>
                </a:lnTo>
                <a:lnTo>
                  <a:pt x="245050" y="149024"/>
                </a:lnTo>
                <a:lnTo>
                  <a:pt x="207889" y="123501"/>
                </a:lnTo>
                <a:lnTo>
                  <a:pt x="170184" y="98726"/>
                </a:lnTo>
                <a:lnTo>
                  <a:pt x="131945" y="74711"/>
                </a:lnTo>
                <a:lnTo>
                  <a:pt x="93183" y="51465"/>
                </a:lnTo>
                <a:lnTo>
                  <a:pt x="53907" y="28999"/>
                </a:lnTo>
                <a:lnTo>
                  <a:pt x="14130" y="7324"/>
                </a:lnTo>
                <a:lnTo>
                  <a:pt x="0" y="0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6" name="object 22">
            <a:extLst>
              <a:ext uri="{FF2B5EF4-FFF2-40B4-BE49-F238E27FC236}">
                <a16:creationId xmlns:a16="http://schemas.microsoft.com/office/drawing/2014/main" xmlns="" id="{3F36C566-9B4F-4ECE-81C6-4209C350A57F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159095" y="6450064"/>
            <a:ext cx="3075257" cy="3417194"/>
          </a:xfrm>
          <a:prstGeom prst="rect">
            <a:avLst/>
          </a:prstGeom>
        </p:spPr>
      </p:pic>
      <p:sp>
        <p:nvSpPr>
          <p:cNvPr id="43" name="Полилиния: фигура 42">
            <a:extLst>
              <a:ext uri="{FF2B5EF4-FFF2-40B4-BE49-F238E27FC236}">
                <a16:creationId xmlns:a16="http://schemas.microsoft.com/office/drawing/2014/main" xmlns="" id="{4EE5D25E-6E63-4B0C-8F7C-60861E678F74}"/>
              </a:ext>
            </a:extLst>
          </p:cNvPr>
          <p:cNvSpPr/>
          <p:nvPr/>
        </p:nvSpPr>
        <p:spPr>
          <a:xfrm>
            <a:off x="15496950" y="0"/>
            <a:ext cx="3583754" cy="2606675"/>
          </a:xfrm>
          <a:custGeom>
            <a:avLst/>
            <a:gdLst>
              <a:gd name="connsiteX0" fmla="*/ 1702170 w 3583754"/>
              <a:gd name="connsiteY0" fmla="*/ 0 h 2606675"/>
              <a:gd name="connsiteX1" fmla="*/ 3583754 w 3583754"/>
              <a:gd name="connsiteY1" fmla="*/ 0 h 2606675"/>
              <a:gd name="connsiteX2" fmla="*/ 3104042 w 3583754"/>
              <a:gd name="connsiteY2" fmla="*/ 1709733 h 2606675"/>
              <a:gd name="connsiteX3" fmla="*/ 3069842 w 3583754"/>
              <a:gd name="connsiteY3" fmla="*/ 1699810 h 2606675"/>
              <a:gd name="connsiteX4" fmla="*/ 3035970 w 3583754"/>
              <a:gd name="connsiteY4" fmla="*/ 1689313 h 2606675"/>
              <a:gd name="connsiteX5" fmla="*/ 3002426 w 3583754"/>
              <a:gd name="connsiteY5" fmla="*/ 1678250 h 2606675"/>
              <a:gd name="connsiteX6" fmla="*/ 2969214 w 3583754"/>
              <a:gd name="connsiteY6" fmla="*/ 1666626 h 2606675"/>
              <a:gd name="connsiteX7" fmla="*/ 2936338 w 3583754"/>
              <a:gd name="connsiteY7" fmla="*/ 1654447 h 2606675"/>
              <a:gd name="connsiteX8" fmla="*/ 2903800 w 3583754"/>
              <a:gd name="connsiteY8" fmla="*/ 1641722 h 2606675"/>
              <a:gd name="connsiteX9" fmla="*/ 2871608 w 3583754"/>
              <a:gd name="connsiteY9" fmla="*/ 1628458 h 2606675"/>
              <a:gd name="connsiteX10" fmla="*/ 2839762 w 3583754"/>
              <a:gd name="connsiteY10" fmla="*/ 1614661 h 2606675"/>
              <a:gd name="connsiteX11" fmla="*/ 2808266 w 3583754"/>
              <a:gd name="connsiteY11" fmla="*/ 1600337 h 2606675"/>
              <a:gd name="connsiteX12" fmla="*/ 2777126 w 3583754"/>
              <a:gd name="connsiteY12" fmla="*/ 1585494 h 2606675"/>
              <a:gd name="connsiteX13" fmla="*/ 2746346 w 3583754"/>
              <a:gd name="connsiteY13" fmla="*/ 1570137 h 2606675"/>
              <a:gd name="connsiteX14" fmla="*/ 2715928 w 3583754"/>
              <a:gd name="connsiteY14" fmla="*/ 1554275 h 2606675"/>
              <a:gd name="connsiteX15" fmla="*/ 2685874 w 3583754"/>
              <a:gd name="connsiteY15" fmla="*/ 1537915 h 2606675"/>
              <a:gd name="connsiteX16" fmla="*/ 2656194 w 3583754"/>
              <a:gd name="connsiteY16" fmla="*/ 1521061 h 2606675"/>
              <a:gd name="connsiteX17" fmla="*/ 2626884 w 3583754"/>
              <a:gd name="connsiteY17" fmla="*/ 1503722 h 2606675"/>
              <a:gd name="connsiteX18" fmla="*/ 2597954 w 3583754"/>
              <a:gd name="connsiteY18" fmla="*/ 1485905 h 2606675"/>
              <a:gd name="connsiteX19" fmla="*/ 2569402 w 3583754"/>
              <a:gd name="connsiteY19" fmla="*/ 1467616 h 2606675"/>
              <a:gd name="connsiteX20" fmla="*/ 2541238 w 3583754"/>
              <a:gd name="connsiteY20" fmla="*/ 1448863 h 2606675"/>
              <a:gd name="connsiteX21" fmla="*/ 2513462 w 3583754"/>
              <a:gd name="connsiteY21" fmla="*/ 1429650 h 2606675"/>
              <a:gd name="connsiteX22" fmla="*/ 2486078 w 3583754"/>
              <a:gd name="connsiteY22" fmla="*/ 1409986 h 2606675"/>
              <a:gd name="connsiteX23" fmla="*/ 2459092 w 3583754"/>
              <a:gd name="connsiteY23" fmla="*/ 1389878 h 2606675"/>
              <a:gd name="connsiteX24" fmla="*/ 2432506 w 3583754"/>
              <a:gd name="connsiteY24" fmla="*/ 1369333 h 2606675"/>
              <a:gd name="connsiteX25" fmla="*/ 2406322 w 3583754"/>
              <a:gd name="connsiteY25" fmla="*/ 1348356 h 2606675"/>
              <a:gd name="connsiteX26" fmla="*/ 2380546 w 3583754"/>
              <a:gd name="connsiteY26" fmla="*/ 1326955 h 2606675"/>
              <a:gd name="connsiteX27" fmla="*/ 2355184 w 3583754"/>
              <a:gd name="connsiteY27" fmla="*/ 1305138 h 2606675"/>
              <a:gd name="connsiteX28" fmla="*/ 2330234 w 3583754"/>
              <a:gd name="connsiteY28" fmla="*/ 1282909 h 2606675"/>
              <a:gd name="connsiteX29" fmla="*/ 2305706 w 3583754"/>
              <a:gd name="connsiteY29" fmla="*/ 1260277 h 2606675"/>
              <a:gd name="connsiteX30" fmla="*/ 2281598 w 3583754"/>
              <a:gd name="connsiteY30" fmla="*/ 1237248 h 2606675"/>
              <a:gd name="connsiteX31" fmla="*/ 2257918 w 3583754"/>
              <a:gd name="connsiteY31" fmla="*/ 1213829 h 2606675"/>
              <a:gd name="connsiteX32" fmla="*/ 2234668 w 3583754"/>
              <a:gd name="connsiteY32" fmla="*/ 1190027 h 2606675"/>
              <a:gd name="connsiteX33" fmla="*/ 2211854 w 3583754"/>
              <a:gd name="connsiteY33" fmla="*/ 1165849 h 2606675"/>
              <a:gd name="connsiteX34" fmla="*/ 2189476 w 3583754"/>
              <a:gd name="connsiteY34" fmla="*/ 1141301 h 2606675"/>
              <a:gd name="connsiteX35" fmla="*/ 2167540 w 3583754"/>
              <a:gd name="connsiteY35" fmla="*/ 1116390 h 2606675"/>
              <a:gd name="connsiteX36" fmla="*/ 2146050 w 3583754"/>
              <a:gd name="connsiteY36" fmla="*/ 1091123 h 2606675"/>
              <a:gd name="connsiteX37" fmla="*/ 2125010 w 3583754"/>
              <a:gd name="connsiteY37" fmla="*/ 1065507 h 2606675"/>
              <a:gd name="connsiteX38" fmla="*/ 2104422 w 3583754"/>
              <a:gd name="connsiteY38" fmla="*/ 1039549 h 2606675"/>
              <a:gd name="connsiteX39" fmla="*/ 2084290 w 3583754"/>
              <a:gd name="connsiteY39" fmla="*/ 1013255 h 2606675"/>
              <a:gd name="connsiteX40" fmla="*/ 2064620 w 3583754"/>
              <a:gd name="connsiteY40" fmla="*/ 986633 h 2606675"/>
              <a:gd name="connsiteX41" fmla="*/ 2045414 w 3583754"/>
              <a:gd name="connsiteY41" fmla="*/ 959688 h 2606675"/>
              <a:gd name="connsiteX42" fmla="*/ 2026676 w 3583754"/>
              <a:gd name="connsiteY42" fmla="*/ 932430 h 2606675"/>
              <a:gd name="connsiteX43" fmla="*/ 2008410 w 3583754"/>
              <a:gd name="connsiteY43" fmla="*/ 904862 h 2606675"/>
              <a:gd name="connsiteX44" fmla="*/ 1990618 w 3583754"/>
              <a:gd name="connsiteY44" fmla="*/ 876993 h 2606675"/>
              <a:gd name="connsiteX45" fmla="*/ 1973308 w 3583754"/>
              <a:gd name="connsiteY45" fmla="*/ 848830 h 2606675"/>
              <a:gd name="connsiteX46" fmla="*/ 1956480 w 3583754"/>
              <a:gd name="connsiteY46" fmla="*/ 820378 h 2606675"/>
              <a:gd name="connsiteX47" fmla="*/ 1940138 w 3583754"/>
              <a:gd name="connsiteY47" fmla="*/ 791645 h 2606675"/>
              <a:gd name="connsiteX48" fmla="*/ 1924288 w 3583754"/>
              <a:gd name="connsiteY48" fmla="*/ 762639 h 2606675"/>
              <a:gd name="connsiteX49" fmla="*/ 1408576 w 3583754"/>
              <a:gd name="connsiteY49" fmla="*/ 2606675 h 2606675"/>
              <a:gd name="connsiteX50" fmla="*/ 1376664 w 3583754"/>
              <a:gd name="connsiteY50" fmla="*/ 2597439 h 2606675"/>
              <a:gd name="connsiteX51" fmla="*/ 1345032 w 3583754"/>
              <a:gd name="connsiteY51" fmla="*/ 2587704 h 2606675"/>
              <a:gd name="connsiteX52" fmla="*/ 1313688 w 3583754"/>
              <a:gd name="connsiteY52" fmla="*/ 2577475 h 2606675"/>
              <a:gd name="connsiteX53" fmla="*/ 1282628 w 3583754"/>
              <a:gd name="connsiteY53" fmla="*/ 2566757 h 2606675"/>
              <a:gd name="connsiteX54" fmla="*/ 1251862 w 3583754"/>
              <a:gd name="connsiteY54" fmla="*/ 2555557 h 2606675"/>
              <a:gd name="connsiteX55" fmla="*/ 1221389 w 3583754"/>
              <a:gd name="connsiteY55" fmla="*/ 2543879 h 2606675"/>
              <a:gd name="connsiteX56" fmla="*/ 1191213 w 3583754"/>
              <a:gd name="connsiteY56" fmla="*/ 2531729 h 2606675"/>
              <a:gd name="connsiteX57" fmla="*/ 1161337 w 3583754"/>
              <a:gd name="connsiteY57" fmla="*/ 2519113 h 2606675"/>
              <a:gd name="connsiteX58" fmla="*/ 1131765 w 3583754"/>
              <a:gd name="connsiteY58" fmla="*/ 2506036 h 2606675"/>
              <a:gd name="connsiteX59" fmla="*/ 1102499 w 3583754"/>
              <a:gd name="connsiteY59" fmla="*/ 2492503 h 2606675"/>
              <a:gd name="connsiteX60" fmla="*/ 1073543 w 3583754"/>
              <a:gd name="connsiteY60" fmla="*/ 2478521 h 2606675"/>
              <a:gd name="connsiteX61" fmla="*/ 1044899 w 3583754"/>
              <a:gd name="connsiteY61" fmla="*/ 2464095 h 2606675"/>
              <a:gd name="connsiteX62" fmla="*/ 1016570 w 3583754"/>
              <a:gd name="connsiteY62" fmla="*/ 2449230 h 2606675"/>
              <a:gd name="connsiteX63" fmla="*/ 988561 w 3583754"/>
              <a:gd name="connsiteY63" fmla="*/ 2433931 h 2606675"/>
              <a:gd name="connsiteX64" fmla="*/ 960873 w 3583754"/>
              <a:gd name="connsiteY64" fmla="*/ 2418204 h 2606675"/>
              <a:gd name="connsiteX65" fmla="*/ 933511 w 3583754"/>
              <a:gd name="connsiteY65" fmla="*/ 2402056 h 2606675"/>
              <a:gd name="connsiteX66" fmla="*/ 906476 w 3583754"/>
              <a:gd name="connsiteY66" fmla="*/ 2385491 h 2606675"/>
              <a:gd name="connsiteX67" fmla="*/ 879773 w 3583754"/>
              <a:gd name="connsiteY67" fmla="*/ 2368514 h 2606675"/>
              <a:gd name="connsiteX68" fmla="*/ 853404 w 3583754"/>
              <a:gd name="connsiteY68" fmla="*/ 2351133 h 2606675"/>
              <a:gd name="connsiteX69" fmla="*/ 827372 w 3583754"/>
              <a:gd name="connsiteY69" fmla="*/ 2333350 h 2606675"/>
              <a:gd name="connsiteX70" fmla="*/ 801681 w 3583754"/>
              <a:gd name="connsiteY70" fmla="*/ 2315174 h 2606675"/>
              <a:gd name="connsiteX71" fmla="*/ 776333 w 3583754"/>
              <a:gd name="connsiteY71" fmla="*/ 2296608 h 2606675"/>
              <a:gd name="connsiteX72" fmla="*/ 751332 w 3583754"/>
              <a:gd name="connsiteY72" fmla="*/ 2277658 h 2606675"/>
              <a:gd name="connsiteX73" fmla="*/ 726681 w 3583754"/>
              <a:gd name="connsiteY73" fmla="*/ 2258331 h 2606675"/>
              <a:gd name="connsiteX74" fmla="*/ 702383 w 3583754"/>
              <a:gd name="connsiteY74" fmla="*/ 2238630 h 2606675"/>
              <a:gd name="connsiteX75" fmla="*/ 678441 w 3583754"/>
              <a:gd name="connsiteY75" fmla="*/ 2218564 h 2606675"/>
              <a:gd name="connsiteX76" fmla="*/ 654857 w 3583754"/>
              <a:gd name="connsiteY76" fmla="*/ 2198135 h 2606675"/>
              <a:gd name="connsiteX77" fmla="*/ 631636 w 3583754"/>
              <a:gd name="connsiteY77" fmla="*/ 2177350 h 2606675"/>
              <a:gd name="connsiteX78" fmla="*/ 608781 w 3583754"/>
              <a:gd name="connsiteY78" fmla="*/ 2156215 h 2606675"/>
              <a:gd name="connsiteX79" fmla="*/ 586293 w 3583754"/>
              <a:gd name="connsiteY79" fmla="*/ 2134735 h 2606675"/>
              <a:gd name="connsiteX80" fmla="*/ 564176 w 3583754"/>
              <a:gd name="connsiteY80" fmla="*/ 2112915 h 2606675"/>
              <a:gd name="connsiteX81" fmla="*/ 542435 w 3583754"/>
              <a:gd name="connsiteY81" fmla="*/ 2090761 h 2606675"/>
              <a:gd name="connsiteX82" fmla="*/ 521071 w 3583754"/>
              <a:gd name="connsiteY82" fmla="*/ 2068279 h 2606675"/>
              <a:gd name="connsiteX83" fmla="*/ 500088 w 3583754"/>
              <a:gd name="connsiteY83" fmla="*/ 2045474 h 2606675"/>
              <a:gd name="connsiteX84" fmla="*/ 479488 w 3583754"/>
              <a:gd name="connsiteY84" fmla="*/ 2022352 h 2606675"/>
              <a:gd name="connsiteX85" fmla="*/ 459275 w 3583754"/>
              <a:gd name="connsiteY85" fmla="*/ 1998918 h 2606675"/>
              <a:gd name="connsiteX86" fmla="*/ 439453 w 3583754"/>
              <a:gd name="connsiteY86" fmla="*/ 1975176 h 2606675"/>
              <a:gd name="connsiteX87" fmla="*/ 420024 w 3583754"/>
              <a:gd name="connsiteY87" fmla="*/ 1951136 h 2606675"/>
              <a:gd name="connsiteX88" fmla="*/ 400991 w 3583754"/>
              <a:gd name="connsiteY88" fmla="*/ 1926799 h 2606675"/>
              <a:gd name="connsiteX89" fmla="*/ 382357 w 3583754"/>
              <a:gd name="connsiteY89" fmla="*/ 1902172 h 2606675"/>
              <a:gd name="connsiteX90" fmla="*/ 364125 w 3583754"/>
              <a:gd name="connsiteY90" fmla="*/ 1877262 h 2606675"/>
              <a:gd name="connsiteX91" fmla="*/ 346299 w 3583754"/>
              <a:gd name="connsiteY91" fmla="*/ 1852072 h 2606675"/>
              <a:gd name="connsiteX92" fmla="*/ 328882 w 3583754"/>
              <a:gd name="connsiteY92" fmla="*/ 1826608 h 2606675"/>
              <a:gd name="connsiteX93" fmla="*/ 311878 w 3583754"/>
              <a:gd name="connsiteY93" fmla="*/ 1800878 h 2606675"/>
              <a:gd name="connsiteX94" fmla="*/ 295286 w 3583754"/>
              <a:gd name="connsiteY94" fmla="*/ 1774885 h 2606675"/>
              <a:gd name="connsiteX95" fmla="*/ 279113 w 3583754"/>
              <a:gd name="connsiteY95" fmla="*/ 1748635 h 2606675"/>
              <a:gd name="connsiteX96" fmla="*/ 263361 w 3583754"/>
              <a:gd name="connsiteY96" fmla="*/ 1722135 h 2606675"/>
              <a:gd name="connsiteX97" fmla="*/ 248033 w 3583754"/>
              <a:gd name="connsiteY97" fmla="*/ 1695388 h 2606675"/>
              <a:gd name="connsiteX98" fmla="*/ 233133 w 3583754"/>
              <a:gd name="connsiteY98" fmla="*/ 1668402 h 2606675"/>
              <a:gd name="connsiteX99" fmla="*/ 218663 w 3583754"/>
              <a:gd name="connsiteY99" fmla="*/ 1641181 h 2606675"/>
              <a:gd name="connsiteX100" fmla="*/ 204626 w 3583754"/>
              <a:gd name="connsiteY100" fmla="*/ 1613731 h 2606675"/>
              <a:gd name="connsiteX101" fmla="*/ 191026 w 3583754"/>
              <a:gd name="connsiteY101" fmla="*/ 1586056 h 2606675"/>
              <a:gd name="connsiteX102" fmla="*/ 177864 w 3583754"/>
              <a:gd name="connsiteY102" fmla="*/ 1558165 h 2606675"/>
              <a:gd name="connsiteX103" fmla="*/ 165146 w 3583754"/>
              <a:gd name="connsiteY103" fmla="*/ 1530061 h 2606675"/>
              <a:gd name="connsiteX104" fmla="*/ 152874 w 3583754"/>
              <a:gd name="connsiteY104" fmla="*/ 1501749 h 2606675"/>
              <a:gd name="connsiteX105" fmla="*/ 141050 w 3583754"/>
              <a:gd name="connsiteY105" fmla="*/ 1473236 h 2606675"/>
              <a:gd name="connsiteX106" fmla="*/ 129679 w 3583754"/>
              <a:gd name="connsiteY106" fmla="*/ 1444526 h 2606675"/>
              <a:gd name="connsiteX107" fmla="*/ 118763 w 3583754"/>
              <a:gd name="connsiteY107" fmla="*/ 1415627 h 2606675"/>
              <a:gd name="connsiteX108" fmla="*/ 108305 w 3583754"/>
              <a:gd name="connsiteY108" fmla="*/ 1386543 h 2606675"/>
              <a:gd name="connsiteX109" fmla="*/ 98307 w 3583754"/>
              <a:gd name="connsiteY109" fmla="*/ 1357278 h 2606675"/>
              <a:gd name="connsiteX110" fmla="*/ 88775 w 3583754"/>
              <a:gd name="connsiteY110" fmla="*/ 1327840 h 2606675"/>
              <a:gd name="connsiteX111" fmla="*/ 79709 w 3583754"/>
              <a:gd name="connsiteY111" fmla="*/ 1298233 h 2606675"/>
              <a:gd name="connsiteX112" fmla="*/ 71114 w 3583754"/>
              <a:gd name="connsiteY112" fmla="*/ 1268464 h 2606675"/>
              <a:gd name="connsiteX113" fmla="*/ 62993 w 3583754"/>
              <a:gd name="connsiteY113" fmla="*/ 1238538 h 2606675"/>
              <a:gd name="connsiteX114" fmla="*/ 55349 w 3583754"/>
              <a:gd name="connsiteY114" fmla="*/ 1208459 h 2606675"/>
              <a:gd name="connsiteX115" fmla="*/ 48185 w 3583754"/>
              <a:gd name="connsiteY115" fmla="*/ 1178234 h 2606675"/>
              <a:gd name="connsiteX116" fmla="*/ 41502 w 3583754"/>
              <a:gd name="connsiteY116" fmla="*/ 1147869 h 2606675"/>
              <a:gd name="connsiteX117" fmla="*/ 35307 w 3583754"/>
              <a:gd name="connsiteY117" fmla="*/ 1117367 h 2606675"/>
              <a:gd name="connsiteX118" fmla="*/ 29601 w 3583754"/>
              <a:gd name="connsiteY118" fmla="*/ 1086736 h 2606675"/>
              <a:gd name="connsiteX119" fmla="*/ 24387 w 3583754"/>
              <a:gd name="connsiteY119" fmla="*/ 1055981 h 2606675"/>
              <a:gd name="connsiteX120" fmla="*/ 19668 w 3583754"/>
              <a:gd name="connsiteY120" fmla="*/ 1025107 h 2606675"/>
              <a:gd name="connsiteX121" fmla="*/ 15448 w 3583754"/>
              <a:gd name="connsiteY121" fmla="*/ 994120 h 2606675"/>
              <a:gd name="connsiteX122" fmla="*/ 11729 w 3583754"/>
              <a:gd name="connsiteY122" fmla="*/ 963025 h 2606675"/>
              <a:gd name="connsiteX123" fmla="*/ 8515 w 3583754"/>
              <a:gd name="connsiteY123" fmla="*/ 931828 h 2606675"/>
              <a:gd name="connsiteX124" fmla="*/ 5808 w 3583754"/>
              <a:gd name="connsiteY124" fmla="*/ 900534 h 2606675"/>
              <a:gd name="connsiteX125" fmla="*/ 3613 w 3583754"/>
              <a:gd name="connsiteY125" fmla="*/ 869149 h 2606675"/>
              <a:gd name="connsiteX126" fmla="*/ 1931 w 3583754"/>
              <a:gd name="connsiteY126" fmla="*/ 837678 h 2606675"/>
              <a:gd name="connsiteX127" fmla="*/ 765 w 3583754"/>
              <a:gd name="connsiteY127" fmla="*/ 806127 h 2606675"/>
              <a:gd name="connsiteX128" fmla="*/ 121 w 3583754"/>
              <a:gd name="connsiteY128" fmla="*/ 774502 h 2606675"/>
              <a:gd name="connsiteX129" fmla="*/ 0 w 3583754"/>
              <a:gd name="connsiteY129" fmla="*/ 742807 h 2606675"/>
              <a:gd name="connsiteX130" fmla="*/ 404 w 3583754"/>
              <a:gd name="connsiteY130" fmla="*/ 711049 h 2606675"/>
              <a:gd name="connsiteX131" fmla="*/ 1339 w 3583754"/>
              <a:gd name="connsiteY131" fmla="*/ 679233 h 2606675"/>
              <a:gd name="connsiteX132" fmla="*/ 2805 w 3583754"/>
              <a:gd name="connsiteY132" fmla="*/ 647364 h 2606675"/>
              <a:gd name="connsiteX133" fmla="*/ 4807 w 3583754"/>
              <a:gd name="connsiteY133" fmla="*/ 615448 h 2606675"/>
              <a:gd name="connsiteX134" fmla="*/ 7348 w 3583754"/>
              <a:gd name="connsiteY134" fmla="*/ 583490 h 2606675"/>
              <a:gd name="connsiteX135" fmla="*/ 10431 w 3583754"/>
              <a:gd name="connsiteY135" fmla="*/ 551497 h 2606675"/>
              <a:gd name="connsiteX136" fmla="*/ 14059 w 3583754"/>
              <a:gd name="connsiteY136" fmla="*/ 519473 h 2606675"/>
              <a:gd name="connsiteX137" fmla="*/ 18235 w 3583754"/>
              <a:gd name="connsiteY137" fmla="*/ 487424 h 2606675"/>
              <a:gd name="connsiteX138" fmla="*/ 22961 w 3583754"/>
              <a:gd name="connsiteY138" fmla="*/ 455356 h 2606675"/>
              <a:gd name="connsiteX139" fmla="*/ 28242 w 3583754"/>
              <a:gd name="connsiteY139" fmla="*/ 423274 h 2606675"/>
              <a:gd name="connsiteX140" fmla="*/ 34080 w 3583754"/>
              <a:gd name="connsiteY140" fmla="*/ 391183 h 2606675"/>
              <a:gd name="connsiteX141" fmla="*/ 40479 w 3583754"/>
              <a:gd name="connsiteY141" fmla="*/ 359090 h 2606675"/>
              <a:gd name="connsiteX142" fmla="*/ 47441 w 3583754"/>
              <a:gd name="connsiteY142" fmla="*/ 326998 h 2606675"/>
              <a:gd name="connsiteX143" fmla="*/ 54970 w 3583754"/>
              <a:gd name="connsiteY143" fmla="*/ 294915 h 2606675"/>
              <a:gd name="connsiteX144" fmla="*/ 63068 w 3583754"/>
              <a:gd name="connsiteY144" fmla="*/ 262847 h 2606675"/>
              <a:gd name="connsiteX145" fmla="*/ 71739 w 3583754"/>
              <a:gd name="connsiteY145" fmla="*/ 230796 h 2606675"/>
              <a:gd name="connsiteX146" fmla="*/ 1916256 w 3583754"/>
              <a:gd name="connsiteY146" fmla="*/ 747366 h 2606675"/>
              <a:gd name="connsiteX147" fmla="*/ 1901218 w 3583754"/>
              <a:gd name="connsiteY147" fmla="*/ 717906 h 2606675"/>
              <a:gd name="connsiteX148" fmla="*/ 1886678 w 3583754"/>
              <a:gd name="connsiteY148" fmla="*/ 688196 h 2606675"/>
              <a:gd name="connsiteX149" fmla="*/ 1872640 w 3583754"/>
              <a:gd name="connsiteY149" fmla="*/ 658239 h 2606675"/>
              <a:gd name="connsiteX150" fmla="*/ 1859110 w 3583754"/>
              <a:gd name="connsiteY150" fmla="*/ 628044 h 2606675"/>
              <a:gd name="connsiteX151" fmla="*/ 1846090 w 3583754"/>
              <a:gd name="connsiteY151" fmla="*/ 597618 h 2606675"/>
              <a:gd name="connsiteX152" fmla="*/ 1833584 w 3583754"/>
              <a:gd name="connsiteY152" fmla="*/ 566966 h 2606675"/>
              <a:gd name="connsiteX153" fmla="*/ 1821598 w 3583754"/>
              <a:gd name="connsiteY153" fmla="*/ 536095 h 2606675"/>
              <a:gd name="connsiteX154" fmla="*/ 1810134 w 3583754"/>
              <a:gd name="connsiteY154" fmla="*/ 505012 h 2606675"/>
              <a:gd name="connsiteX155" fmla="*/ 1799196 w 3583754"/>
              <a:gd name="connsiteY155" fmla="*/ 473724 h 2606675"/>
              <a:gd name="connsiteX156" fmla="*/ 1788788 w 3583754"/>
              <a:gd name="connsiteY156" fmla="*/ 442235 h 2606675"/>
              <a:gd name="connsiteX157" fmla="*/ 1778916 w 3583754"/>
              <a:gd name="connsiteY157" fmla="*/ 410554 h 2606675"/>
              <a:gd name="connsiteX158" fmla="*/ 1769580 w 3583754"/>
              <a:gd name="connsiteY158" fmla="*/ 378687 h 2606675"/>
              <a:gd name="connsiteX159" fmla="*/ 1760786 w 3583754"/>
              <a:gd name="connsiteY159" fmla="*/ 346642 h 2606675"/>
              <a:gd name="connsiteX160" fmla="*/ 1752540 w 3583754"/>
              <a:gd name="connsiteY160" fmla="*/ 314422 h 2606675"/>
              <a:gd name="connsiteX161" fmla="*/ 1744842 w 3583754"/>
              <a:gd name="connsiteY161" fmla="*/ 282036 h 2606675"/>
              <a:gd name="connsiteX162" fmla="*/ 1737700 w 3583754"/>
              <a:gd name="connsiteY162" fmla="*/ 249491 h 2606675"/>
              <a:gd name="connsiteX163" fmla="*/ 1731114 w 3583754"/>
              <a:gd name="connsiteY163" fmla="*/ 216791 h 2606675"/>
              <a:gd name="connsiteX164" fmla="*/ 1725090 w 3583754"/>
              <a:gd name="connsiteY164" fmla="*/ 183946 h 2606675"/>
              <a:gd name="connsiteX165" fmla="*/ 1719630 w 3583754"/>
              <a:gd name="connsiteY165" fmla="*/ 150959 h 2606675"/>
              <a:gd name="connsiteX166" fmla="*/ 1714742 w 3583754"/>
              <a:gd name="connsiteY166" fmla="*/ 117839 h 2606675"/>
              <a:gd name="connsiteX167" fmla="*/ 1710426 w 3583754"/>
              <a:gd name="connsiteY167" fmla="*/ 84592 h 2606675"/>
              <a:gd name="connsiteX168" fmla="*/ 1706686 w 3583754"/>
              <a:gd name="connsiteY168" fmla="*/ 51224 h 2606675"/>
              <a:gd name="connsiteX169" fmla="*/ 1703528 w 3583754"/>
              <a:gd name="connsiteY169" fmla="*/ 17742 h 2606675"/>
              <a:gd name="connsiteX170" fmla="*/ 1702170 w 3583754"/>
              <a:gd name="connsiteY170" fmla="*/ 0 h 260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3583754" h="2606675">
                <a:moveTo>
                  <a:pt x="1702170" y="0"/>
                </a:moveTo>
                <a:lnTo>
                  <a:pt x="3583754" y="0"/>
                </a:lnTo>
                <a:lnTo>
                  <a:pt x="3104042" y="1709733"/>
                </a:lnTo>
                <a:lnTo>
                  <a:pt x="3069842" y="1699810"/>
                </a:lnTo>
                <a:lnTo>
                  <a:pt x="3035970" y="1689313"/>
                </a:lnTo>
                <a:lnTo>
                  <a:pt x="3002426" y="1678250"/>
                </a:lnTo>
                <a:lnTo>
                  <a:pt x="2969214" y="1666626"/>
                </a:lnTo>
                <a:lnTo>
                  <a:pt x="2936338" y="1654447"/>
                </a:lnTo>
                <a:lnTo>
                  <a:pt x="2903800" y="1641722"/>
                </a:lnTo>
                <a:lnTo>
                  <a:pt x="2871608" y="1628458"/>
                </a:lnTo>
                <a:lnTo>
                  <a:pt x="2839762" y="1614661"/>
                </a:lnTo>
                <a:lnTo>
                  <a:pt x="2808266" y="1600337"/>
                </a:lnTo>
                <a:lnTo>
                  <a:pt x="2777126" y="1585494"/>
                </a:lnTo>
                <a:lnTo>
                  <a:pt x="2746346" y="1570137"/>
                </a:lnTo>
                <a:lnTo>
                  <a:pt x="2715928" y="1554275"/>
                </a:lnTo>
                <a:lnTo>
                  <a:pt x="2685874" y="1537915"/>
                </a:lnTo>
                <a:lnTo>
                  <a:pt x="2656194" y="1521061"/>
                </a:lnTo>
                <a:lnTo>
                  <a:pt x="2626884" y="1503722"/>
                </a:lnTo>
                <a:lnTo>
                  <a:pt x="2597954" y="1485905"/>
                </a:lnTo>
                <a:lnTo>
                  <a:pt x="2569402" y="1467616"/>
                </a:lnTo>
                <a:lnTo>
                  <a:pt x="2541238" y="1448863"/>
                </a:lnTo>
                <a:lnTo>
                  <a:pt x="2513462" y="1429650"/>
                </a:lnTo>
                <a:lnTo>
                  <a:pt x="2486078" y="1409986"/>
                </a:lnTo>
                <a:lnTo>
                  <a:pt x="2459092" y="1389878"/>
                </a:lnTo>
                <a:lnTo>
                  <a:pt x="2432506" y="1369333"/>
                </a:lnTo>
                <a:lnTo>
                  <a:pt x="2406322" y="1348356"/>
                </a:lnTo>
                <a:lnTo>
                  <a:pt x="2380546" y="1326955"/>
                </a:lnTo>
                <a:lnTo>
                  <a:pt x="2355184" y="1305138"/>
                </a:lnTo>
                <a:lnTo>
                  <a:pt x="2330234" y="1282909"/>
                </a:lnTo>
                <a:lnTo>
                  <a:pt x="2305706" y="1260277"/>
                </a:lnTo>
                <a:lnTo>
                  <a:pt x="2281598" y="1237248"/>
                </a:lnTo>
                <a:lnTo>
                  <a:pt x="2257918" y="1213829"/>
                </a:lnTo>
                <a:lnTo>
                  <a:pt x="2234668" y="1190027"/>
                </a:lnTo>
                <a:lnTo>
                  <a:pt x="2211854" y="1165849"/>
                </a:lnTo>
                <a:lnTo>
                  <a:pt x="2189476" y="1141301"/>
                </a:lnTo>
                <a:lnTo>
                  <a:pt x="2167540" y="1116390"/>
                </a:lnTo>
                <a:lnTo>
                  <a:pt x="2146050" y="1091123"/>
                </a:lnTo>
                <a:lnTo>
                  <a:pt x="2125010" y="1065507"/>
                </a:lnTo>
                <a:lnTo>
                  <a:pt x="2104422" y="1039549"/>
                </a:lnTo>
                <a:lnTo>
                  <a:pt x="2084290" y="1013255"/>
                </a:lnTo>
                <a:lnTo>
                  <a:pt x="2064620" y="986633"/>
                </a:lnTo>
                <a:lnTo>
                  <a:pt x="2045414" y="959688"/>
                </a:lnTo>
                <a:lnTo>
                  <a:pt x="2026676" y="932430"/>
                </a:lnTo>
                <a:lnTo>
                  <a:pt x="2008410" y="904862"/>
                </a:lnTo>
                <a:lnTo>
                  <a:pt x="1990618" y="876993"/>
                </a:lnTo>
                <a:lnTo>
                  <a:pt x="1973308" y="848830"/>
                </a:lnTo>
                <a:lnTo>
                  <a:pt x="1956480" y="820378"/>
                </a:lnTo>
                <a:lnTo>
                  <a:pt x="1940138" y="791645"/>
                </a:lnTo>
                <a:lnTo>
                  <a:pt x="1924288" y="762639"/>
                </a:lnTo>
                <a:lnTo>
                  <a:pt x="1408576" y="2606675"/>
                </a:lnTo>
                <a:lnTo>
                  <a:pt x="1376664" y="2597439"/>
                </a:lnTo>
                <a:lnTo>
                  <a:pt x="1345032" y="2587704"/>
                </a:lnTo>
                <a:lnTo>
                  <a:pt x="1313688" y="2577475"/>
                </a:lnTo>
                <a:lnTo>
                  <a:pt x="1282628" y="2566757"/>
                </a:lnTo>
                <a:lnTo>
                  <a:pt x="1251862" y="2555557"/>
                </a:lnTo>
                <a:lnTo>
                  <a:pt x="1221389" y="2543879"/>
                </a:lnTo>
                <a:lnTo>
                  <a:pt x="1191213" y="2531729"/>
                </a:lnTo>
                <a:lnTo>
                  <a:pt x="1161337" y="2519113"/>
                </a:lnTo>
                <a:lnTo>
                  <a:pt x="1131765" y="2506036"/>
                </a:lnTo>
                <a:lnTo>
                  <a:pt x="1102499" y="2492503"/>
                </a:lnTo>
                <a:lnTo>
                  <a:pt x="1073543" y="2478521"/>
                </a:lnTo>
                <a:lnTo>
                  <a:pt x="1044899" y="2464095"/>
                </a:lnTo>
                <a:lnTo>
                  <a:pt x="1016570" y="2449230"/>
                </a:lnTo>
                <a:lnTo>
                  <a:pt x="988561" y="2433931"/>
                </a:lnTo>
                <a:lnTo>
                  <a:pt x="960873" y="2418204"/>
                </a:lnTo>
                <a:lnTo>
                  <a:pt x="933511" y="2402056"/>
                </a:lnTo>
                <a:lnTo>
                  <a:pt x="906476" y="2385491"/>
                </a:lnTo>
                <a:lnTo>
                  <a:pt x="879773" y="2368514"/>
                </a:lnTo>
                <a:lnTo>
                  <a:pt x="853404" y="2351133"/>
                </a:lnTo>
                <a:lnTo>
                  <a:pt x="827372" y="2333350"/>
                </a:lnTo>
                <a:lnTo>
                  <a:pt x="801681" y="2315174"/>
                </a:lnTo>
                <a:lnTo>
                  <a:pt x="776333" y="2296608"/>
                </a:lnTo>
                <a:lnTo>
                  <a:pt x="751332" y="2277658"/>
                </a:lnTo>
                <a:lnTo>
                  <a:pt x="726681" y="2258331"/>
                </a:lnTo>
                <a:lnTo>
                  <a:pt x="702383" y="2238630"/>
                </a:lnTo>
                <a:lnTo>
                  <a:pt x="678441" y="2218564"/>
                </a:lnTo>
                <a:lnTo>
                  <a:pt x="654857" y="2198135"/>
                </a:lnTo>
                <a:lnTo>
                  <a:pt x="631636" y="2177350"/>
                </a:lnTo>
                <a:lnTo>
                  <a:pt x="608781" y="2156215"/>
                </a:lnTo>
                <a:lnTo>
                  <a:pt x="586293" y="2134735"/>
                </a:lnTo>
                <a:lnTo>
                  <a:pt x="564176" y="2112915"/>
                </a:lnTo>
                <a:lnTo>
                  <a:pt x="542435" y="2090761"/>
                </a:lnTo>
                <a:lnTo>
                  <a:pt x="521071" y="2068279"/>
                </a:lnTo>
                <a:lnTo>
                  <a:pt x="500088" y="2045474"/>
                </a:lnTo>
                <a:lnTo>
                  <a:pt x="479488" y="2022352"/>
                </a:lnTo>
                <a:lnTo>
                  <a:pt x="459275" y="1998918"/>
                </a:lnTo>
                <a:lnTo>
                  <a:pt x="439453" y="1975176"/>
                </a:lnTo>
                <a:lnTo>
                  <a:pt x="420024" y="1951136"/>
                </a:lnTo>
                <a:lnTo>
                  <a:pt x="400991" y="1926799"/>
                </a:lnTo>
                <a:lnTo>
                  <a:pt x="382357" y="1902172"/>
                </a:lnTo>
                <a:lnTo>
                  <a:pt x="364125" y="1877262"/>
                </a:lnTo>
                <a:lnTo>
                  <a:pt x="346299" y="1852072"/>
                </a:lnTo>
                <a:lnTo>
                  <a:pt x="328882" y="1826608"/>
                </a:lnTo>
                <a:lnTo>
                  <a:pt x="311878" y="1800878"/>
                </a:lnTo>
                <a:lnTo>
                  <a:pt x="295286" y="1774885"/>
                </a:lnTo>
                <a:lnTo>
                  <a:pt x="279113" y="1748635"/>
                </a:lnTo>
                <a:lnTo>
                  <a:pt x="263361" y="1722135"/>
                </a:lnTo>
                <a:lnTo>
                  <a:pt x="248033" y="1695388"/>
                </a:lnTo>
                <a:lnTo>
                  <a:pt x="233133" y="1668402"/>
                </a:lnTo>
                <a:lnTo>
                  <a:pt x="218663" y="1641181"/>
                </a:lnTo>
                <a:lnTo>
                  <a:pt x="204626" y="1613731"/>
                </a:lnTo>
                <a:lnTo>
                  <a:pt x="191026" y="1586056"/>
                </a:lnTo>
                <a:lnTo>
                  <a:pt x="177864" y="1558165"/>
                </a:lnTo>
                <a:lnTo>
                  <a:pt x="165146" y="1530061"/>
                </a:lnTo>
                <a:lnTo>
                  <a:pt x="152874" y="1501749"/>
                </a:lnTo>
                <a:lnTo>
                  <a:pt x="141050" y="1473236"/>
                </a:lnTo>
                <a:lnTo>
                  <a:pt x="129679" y="1444526"/>
                </a:lnTo>
                <a:lnTo>
                  <a:pt x="118763" y="1415627"/>
                </a:lnTo>
                <a:lnTo>
                  <a:pt x="108305" y="1386543"/>
                </a:lnTo>
                <a:lnTo>
                  <a:pt x="98307" y="1357278"/>
                </a:lnTo>
                <a:lnTo>
                  <a:pt x="88775" y="1327840"/>
                </a:lnTo>
                <a:lnTo>
                  <a:pt x="79709" y="1298233"/>
                </a:lnTo>
                <a:lnTo>
                  <a:pt x="71114" y="1268464"/>
                </a:lnTo>
                <a:lnTo>
                  <a:pt x="62993" y="1238538"/>
                </a:lnTo>
                <a:lnTo>
                  <a:pt x="55349" y="1208459"/>
                </a:lnTo>
                <a:lnTo>
                  <a:pt x="48185" y="1178234"/>
                </a:lnTo>
                <a:lnTo>
                  <a:pt x="41502" y="1147869"/>
                </a:lnTo>
                <a:lnTo>
                  <a:pt x="35307" y="1117367"/>
                </a:lnTo>
                <a:lnTo>
                  <a:pt x="29601" y="1086736"/>
                </a:lnTo>
                <a:lnTo>
                  <a:pt x="24387" y="1055981"/>
                </a:lnTo>
                <a:lnTo>
                  <a:pt x="19668" y="1025107"/>
                </a:lnTo>
                <a:lnTo>
                  <a:pt x="15448" y="994120"/>
                </a:lnTo>
                <a:lnTo>
                  <a:pt x="11729" y="963025"/>
                </a:lnTo>
                <a:lnTo>
                  <a:pt x="8515" y="931828"/>
                </a:lnTo>
                <a:lnTo>
                  <a:pt x="5808" y="900534"/>
                </a:lnTo>
                <a:lnTo>
                  <a:pt x="3613" y="869149"/>
                </a:lnTo>
                <a:lnTo>
                  <a:pt x="1931" y="837678"/>
                </a:lnTo>
                <a:lnTo>
                  <a:pt x="765" y="806127"/>
                </a:lnTo>
                <a:lnTo>
                  <a:pt x="121" y="774502"/>
                </a:lnTo>
                <a:lnTo>
                  <a:pt x="0" y="742807"/>
                </a:lnTo>
                <a:lnTo>
                  <a:pt x="404" y="711049"/>
                </a:lnTo>
                <a:lnTo>
                  <a:pt x="1339" y="679233"/>
                </a:lnTo>
                <a:lnTo>
                  <a:pt x="2805" y="647364"/>
                </a:lnTo>
                <a:lnTo>
                  <a:pt x="4807" y="615448"/>
                </a:lnTo>
                <a:lnTo>
                  <a:pt x="7348" y="583490"/>
                </a:lnTo>
                <a:lnTo>
                  <a:pt x="10431" y="551497"/>
                </a:lnTo>
                <a:lnTo>
                  <a:pt x="14059" y="519473"/>
                </a:lnTo>
                <a:lnTo>
                  <a:pt x="18235" y="487424"/>
                </a:lnTo>
                <a:lnTo>
                  <a:pt x="22961" y="455356"/>
                </a:lnTo>
                <a:lnTo>
                  <a:pt x="28242" y="423274"/>
                </a:lnTo>
                <a:lnTo>
                  <a:pt x="34080" y="391183"/>
                </a:lnTo>
                <a:lnTo>
                  <a:pt x="40479" y="359090"/>
                </a:lnTo>
                <a:lnTo>
                  <a:pt x="47441" y="326998"/>
                </a:lnTo>
                <a:lnTo>
                  <a:pt x="54970" y="294915"/>
                </a:lnTo>
                <a:lnTo>
                  <a:pt x="63068" y="262847"/>
                </a:lnTo>
                <a:lnTo>
                  <a:pt x="71739" y="230796"/>
                </a:lnTo>
                <a:lnTo>
                  <a:pt x="1916256" y="747366"/>
                </a:lnTo>
                <a:lnTo>
                  <a:pt x="1901218" y="717906"/>
                </a:lnTo>
                <a:lnTo>
                  <a:pt x="1886678" y="688196"/>
                </a:lnTo>
                <a:lnTo>
                  <a:pt x="1872640" y="658239"/>
                </a:lnTo>
                <a:lnTo>
                  <a:pt x="1859110" y="628044"/>
                </a:lnTo>
                <a:lnTo>
                  <a:pt x="1846090" y="597618"/>
                </a:lnTo>
                <a:lnTo>
                  <a:pt x="1833584" y="566966"/>
                </a:lnTo>
                <a:lnTo>
                  <a:pt x="1821598" y="536095"/>
                </a:lnTo>
                <a:lnTo>
                  <a:pt x="1810134" y="505012"/>
                </a:lnTo>
                <a:lnTo>
                  <a:pt x="1799196" y="473724"/>
                </a:lnTo>
                <a:lnTo>
                  <a:pt x="1788788" y="442235"/>
                </a:lnTo>
                <a:lnTo>
                  <a:pt x="1778916" y="410554"/>
                </a:lnTo>
                <a:lnTo>
                  <a:pt x="1769580" y="378687"/>
                </a:lnTo>
                <a:lnTo>
                  <a:pt x="1760786" y="346642"/>
                </a:lnTo>
                <a:lnTo>
                  <a:pt x="1752540" y="314422"/>
                </a:lnTo>
                <a:lnTo>
                  <a:pt x="1744842" y="282036"/>
                </a:lnTo>
                <a:lnTo>
                  <a:pt x="1737700" y="249491"/>
                </a:lnTo>
                <a:lnTo>
                  <a:pt x="1731114" y="216791"/>
                </a:lnTo>
                <a:lnTo>
                  <a:pt x="1725090" y="183946"/>
                </a:lnTo>
                <a:lnTo>
                  <a:pt x="1719630" y="150959"/>
                </a:lnTo>
                <a:lnTo>
                  <a:pt x="1714742" y="117839"/>
                </a:lnTo>
                <a:lnTo>
                  <a:pt x="1710426" y="84592"/>
                </a:lnTo>
                <a:lnTo>
                  <a:pt x="1706686" y="51224"/>
                </a:lnTo>
                <a:lnTo>
                  <a:pt x="1703528" y="17742"/>
                </a:lnTo>
                <a:lnTo>
                  <a:pt x="1702170" y="0"/>
                </a:lnTo>
                <a:close/>
              </a:path>
            </a:pathLst>
          </a:custGeom>
          <a:solidFill>
            <a:srgbClr val="A0C81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2" name="Spindel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257810" y="2360745"/>
            <a:ext cx="5218215" cy="2946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object 5">
            <a:extLst>
              <a:ext uri="{FF2B5EF4-FFF2-40B4-BE49-F238E27FC236}">
                <a16:creationId xmlns:a16="http://schemas.microsoft.com/office/drawing/2014/main" xmlns="" id="{BCFF28C5-E0AB-48BC-B009-EBD941C878C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33390" y="2680546"/>
            <a:ext cx="6191162" cy="7269338"/>
          </a:xfrm>
          <a:prstGeom prst="rect">
            <a:avLst/>
          </a:prstGeom>
          <a:effectLst>
            <a:outerShdw dist="317500" dir="8100000" algn="ctr" rotWithShape="0">
              <a:srgbClr val="EB6400"/>
            </a:outerShdw>
          </a:effectLst>
        </p:spPr>
      </p:pic>
      <p:sp>
        <p:nvSpPr>
          <p:cNvPr id="40" name="object 6">
            <a:extLst>
              <a:ext uri="{FF2B5EF4-FFF2-40B4-BE49-F238E27FC236}">
                <a16:creationId xmlns:a16="http://schemas.microsoft.com/office/drawing/2014/main" xmlns="" id="{2AB7101C-6921-48DF-AE63-C1872C6AD627}"/>
              </a:ext>
            </a:extLst>
          </p:cNvPr>
          <p:cNvSpPr txBox="1"/>
          <p:nvPr/>
        </p:nvSpPr>
        <p:spPr>
          <a:xfrm>
            <a:off x="18812485" y="4395164"/>
            <a:ext cx="487313" cy="5628005"/>
          </a:xfrm>
          <a:prstGeom prst="rect">
            <a:avLst/>
          </a:prstGeom>
        </p:spPr>
        <p:txBody>
          <a:bodyPr vert="vert270" wrap="square" lIns="0" tIns="31115" rIns="0" bIns="0" rtlCol="0">
            <a:spAutoFit/>
          </a:bodyPr>
          <a:lstStyle/>
          <a:p>
            <a:pPr marL="12700" marR="5080">
              <a:lnSpc>
                <a:spcPts val="1850"/>
              </a:lnSpc>
              <a:spcBef>
                <a:spcPts val="245"/>
              </a:spcBef>
            </a:pPr>
            <a:r>
              <a:rPr sz="1650" spc="-20" dirty="0">
                <a:solidFill>
                  <a:schemeClr val="bg1"/>
                </a:solidFill>
                <a:latin typeface="Goethe FF Clan"/>
                <a:cs typeface="Goethe FF Clan"/>
              </a:rPr>
              <a:t>Bild:</a:t>
            </a:r>
            <a:r>
              <a:rPr sz="1650" spc="-15" dirty="0">
                <a:solidFill>
                  <a:schemeClr val="bg1"/>
                </a:solidFill>
                <a:latin typeface="Goethe FF Clan"/>
                <a:cs typeface="Goethe FF Clan"/>
              </a:rPr>
              <a:t> </a:t>
            </a:r>
            <a:r>
              <a:rPr sz="1650" spc="-25" dirty="0">
                <a:solidFill>
                  <a:schemeClr val="bg1"/>
                </a:solidFill>
                <a:latin typeface="Goethe FF Clan"/>
                <a:cs typeface="Goethe FF Clan"/>
              </a:rPr>
              <a:t>ht</a:t>
            </a:r>
            <a:r>
              <a:rPr sz="1650" spc="-25" dirty="0">
                <a:solidFill>
                  <a:schemeClr val="bg1"/>
                </a:solidFill>
                <a:latin typeface="Goethe FF Clan"/>
                <a:cs typeface="Goethe FF Clan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tps://w</a:t>
            </a:r>
            <a:r>
              <a:rPr sz="1650" spc="-25" dirty="0">
                <a:solidFill>
                  <a:schemeClr val="bg1"/>
                </a:solidFill>
                <a:latin typeface="Goethe FF Clan"/>
                <a:cs typeface="Goethe FF Clan"/>
              </a:rPr>
              <a:t>w</a:t>
            </a:r>
            <a:r>
              <a:rPr sz="1650" spc="-25" dirty="0">
                <a:solidFill>
                  <a:schemeClr val="bg1"/>
                </a:solidFill>
                <a:latin typeface="Goethe FF Clan"/>
                <a:cs typeface="Goethe FF Clan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w.adac.de/r</a:t>
            </a:r>
            <a:r>
              <a:rPr sz="1650" spc="-25" dirty="0">
                <a:solidFill>
                  <a:schemeClr val="bg1"/>
                </a:solidFill>
                <a:latin typeface="Goethe FF Clan"/>
                <a:cs typeface="Goethe FF Clan"/>
              </a:rPr>
              <a:t>eise-</a:t>
            </a:r>
            <a:r>
              <a:rPr sz="1650" spc="-25" dirty="0">
                <a:solidFill>
                  <a:schemeClr val="bg1"/>
                </a:solidFill>
                <a:latin typeface="Goethe FF Clan"/>
                <a:cs typeface="Goethe FF Clan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freizeit/reiseplanung/touren- </a:t>
            </a:r>
            <a:r>
              <a:rPr sz="1650" spc="-470" dirty="0">
                <a:solidFill>
                  <a:schemeClr val="bg1"/>
                </a:solidFill>
                <a:latin typeface="Goethe FF Clan"/>
                <a:cs typeface="Goethe FF Clan"/>
              </a:rPr>
              <a:t> </a:t>
            </a:r>
            <a:r>
              <a:rPr sz="1650" spc="-25" dirty="0">
                <a:solidFill>
                  <a:schemeClr val="bg1"/>
                </a:solidFill>
                <a:latin typeface="Goethe FF Clan"/>
                <a:cs typeface="Goethe FF Clan"/>
              </a:rPr>
              <a:t>traumstrassen/deutsche-maerchenstrasse/</a:t>
            </a:r>
            <a:endParaRPr sz="1650" dirty="0">
              <a:solidFill>
                <a:schemeClr val="bg1"/>
              </a:solidFill>
              <a:latin typeface="Goethe FF Clan"/>
              <a:cs typeface="Goethe FF Clan"/>
            </a:endParaRPr>
          </a:p>
        </p:txBody>
      </p:sp>
      <p:grpSp>
        <p:nvGrpSpPr>
          <p:cNvPr id="41" name="object 7">
            <a:extLst>
              <a:ext uri="{FF2B5EF4-FFF2-40B4-BE49-F238E27FC236}">
                <a16:creationId xmlns:a16="http://schemas.microsoft.com/office/drawing/2014/main" xmlns="" id="{5BA0349D-B18D-4251-A23E-0C9C0A4BD3BF}"/>
              </a:ext>
            </a:extLst>
          </p:cNvPr>
          <p:cNvGrpSpPr/>
          <p:nvPr/>
        </p:nvGrpSpPr>
        <p:grpSpPr>
          <a:xfrm>
            <a:off x="14659240" y="3251626"/>
            <a:ext cx="5481320" cy="8093709"/>
            <a:chOff x="14659240" y="3251626"/>
            <a:chExt cx="5481320" cy="8093709"/>
          </a:xfrm>
        </p:grpSpPr>
        <p:sp>
          <p:nvSpPr>
            <p:cNvPr id="42" name="object 8">
              <a:extLst>
                <a:ext uri="{FF2B5EF4-FFF2-40B4-BE49-F238E27FC236}">
                  <a16:creationId xmlns:a16="http://schemas.microsoft.com/office/drawing/2014/main" xmlns="" id="{32812250-1BA1-4A8A-A7CF-A185D0D9D5FD}"/>
                </a:ext>
              </a:extLst>
            </p:cNvPr>
            <p:cNvSpPr/>
            <p:nvPr/>
          </p:nvSpPr>
          <p:spPr>
            <a:xfrm>
              <a:off x="15648530" y="3288065"/>
              <a:ext cx="4455795" cy="8020684"/>
            </a:xfrm>
            <a:custGeom>
              <a:avLst/>
              <a:gdLst/>
              <a:ahLst/>
              <a:cxnLst/>
              <a:rect l="l" t="t" r="r" b="b"/>
              <a:pathLst>
                <a:path w="4455794" h="8020684">
                  <a:moveTo>
                    <a:pt x="4455569" y="0"/>
                  </a:moveTo>
                  <a:lnTo>
                    <a:pt x="4374927" y="7168"/>
                  </a:lnTo>
                  <a:lnTo>
                    <a:pt x="4327765" y="12016"/>
                  </a:lnTo>
                  <a:lnTo>
                    <a:pt x="4280738" y="17312"/>
                  </a:lnTo>
                  <a:lnTo>
                    <a:pt x="4233847" y="23056"/>
                  </a:lnTo>
                  <a:lnTo>
                    <a:pt x="4187096" y="29244"/>
                  </a:lnTo>
                  <a:lnTo>
                    <a:pt x="4140485" y="35875"/>
                  </a:lnTo>
                  <a:lnTo>
                    <a:pt x="4094018" y="42946"/>
                  </a:lnTo>
                  <a:lnTo>
                    <a:pt x="4047696" y="50455"/>
                  </a:lnTo>
                  <a:lnTo>
                    <a:pt x="4001522" y="58400"/>
                  </a:lnTo>
                  <a:lnTo>
                    <a:pt x="3955497" y="66780"/>
                  </a:lnTo>
                  <a:lnTo>
                    <a:pt x="3909625" y="75590"/>
                  </a:lnTo>
                  <a:lnTo>
                    <a:pt x="3863907" y="84831"/>
                  </a:lnTo>
                  <a:lnTo>
                    <a:pt x="3818345" y="94498"/>
                  </a:lnTo>
                  <a:lnTo>
                    <a:pt x="3772942" y="104591"/>
                  </a:lnTo>
                  <a:lnTo>
                    <a:pt x="3727700" y="115106"/>
                  </a:lnTo>
                  <a:lnTo>
                    <a:pt x="3682620" y="126042"/>
                  </a:lnTo>
                  <a:lnTo>
                    <a:pt x="3637706" y="137397"/>
                  </a:lnTo>
                  <a:lnTo>
                    <a:pt x="3592959" y="149168"/>
                  </a:lnTo>
                  <a:lnTo>
                    <a:pt x="3548381" y="161353"/>
                  </a:lnTo>
                  <a:lnTo>
                    <a:pt x="3503975" y="173950"/>
                  </a:lnTo>
                  <a:lnTo>
                    <a:pt x="3459743" y="186957"/>
                  </a:lnTo>
                  <a:lnTo>
                    <a:pt x="3415687" y="200372"/>
                  </a:lnTo>
                  <a:lnTo>
                    <a:pt x="3371809" y="214192"/>
                  </a:lnTo>
                  <a:lnTo>
                    <a:pt x="3328112" y="228415"/>
                  </a:lnTo>
                  <a:lnTo>
                    <a:pt x="3284597" y="243040"/>
                  </a:lnTo>
                  <a:lnTo>
                    <a:pt x="3241267" y="258063"/>
                  </a:lnTo>
                  <a:lnTo>
                    <a:pt x="3198124" y="273482"/>
                  </a:lnTo>
                  <a:lnTo>
                    <a:pt x="3155170" y="289297"/>
                  </a:lnTo>
                  <a:lnTo>
                    <a:pt x="3112408" y="305503"/>
                  </a:lnTo>
                  <a:lnTo>
                    <a:pt x="3069838" y="322100"/>
                  </a:lnTo>
                  <a:lnTo>
                    <a:pt x="3027465" y="339085"/>
                  </a:lnTo>
                  <a:lnTo>
                    <a:pt x="2985290" y="356455"/>
                  </a:lnTo>
                  <a:lnTo>
                    <a:pt x="2943314" y="374209"/>
                  </a:lnTo>
                  <a:lnTo>
                    <a:pt x="2901541" y="392345"/>
                  </a:lnTo>
                  <a:lnTo>
                    <a:pt x="2859973" y="410859"/>
                  </a:lnTo>
                  <a:lnTo>
                    <a:pt x="2818611" y="429751"/>
                  </a:lnTo>
                  <a:lnTo>
                    <a:pt x="2777457" y="449018"/>
                  </a:lnTo>
                  <a:lnTo>
                    <a:pt x="2736515" y="468657"/>
                  </a:lnTo>
                  <a:lnTo>
                    <a:pt x="2695786" y="488666"/>
                  </a:lnTo>
                  <a:lnTo>
                    <a:pt x="2655272" y="509044"/>
                  </a:lnTo>
                  <a:lnTo>
                    <a:pt x="2614976" y="529788"/>
                  </a:lnTo>
                  <a:lnTo>
                    <a:pt x="2574900" y="550896"/>
                  </a:lnTo>
                  <a:lnTo>
                    <a:pt x="2535045" y="572366"/>
                  </a:lnTo>
                  <a:lnTo>
                    <a:pt x="2495415" y="594195"/>
                  </a:lnTo>
                  <a:lnTo>
                    <a:pt x="2456011" y="616381"/>
                  </a:lnTo>
                  <a:lnTo>
                    <a:pt x="2416835" y="638923"/>
                  </a:lnTo>
                  <a:lnTo>
                    <a:pt x="2377890" y="661818"/>
                  </a:lnTo>
                  <a:lnTo>
                    <a:pt x="2339178" y="685063"/>
                  </a:lnTo>
                  <a:lnTo>
                    <a:pt x="2300701" y="708657"/>
                  </a:lnTo>
                  <a:lnTo>
                    <a:pt x="2262461" y="732598"/>
                  </a:lnTo>
                  <a:lnTo>
                    <a:pt x="2224461" y="756883"/>
                  </a:lnTo>
                  <a:lnTo>
                    <a:pt x="2186702" y="781510"/>
                  </a:lnTo>
                  <a:lnTo>
                    <a:pt x="2149187" y="806476"/>
                  </a:lnTo>
                  <a:lnTo>
                    <a:pt x="2111917" y="831781"/>
                  </a:lnTo>
                  <a:lnTo>
                    <a:pt x="2074896" y="857421"/>
                  </a:lnTo>
                  <a:lnTo>
                    <a:pt x="2038126" y="883394"/>
                  </a:lnTo>
                  <a:lnTo>
                    <a:pt x="2001607" y="909698"/>
                  </a:lnTo>
                  <a:lnTo>
                    <a:pt x="1965344" y="936332"/>
                  </a:lnTo>
                  <a:lnTo>
                    <a:pt x="1929337" y="963292"/>
                  </a:lnTo>
                  <a:lnTo>
                    <a:pt x="1893589" y="990577"/>
                  </a:lnTo>
                  <a:lnTo>
                    <a:pt x="1858103" y="1018184"/>
                  </a:lnTo>
                  <a:lnTo>
                    <a:pt x="1822880" y="1046111"/>
                  </a:lnTo>
                  <a:lnTo>
                    <a:pt x="1787923" y="1074357"/>
                  </a:lnTo>
                  <a:lnTo>
                    <a:pt x="1753233" y="1102918"/>
                  </a:lnTo>
                  <a:lnTo>
                    <a:pt x="1718813" y="1131793"/>
                  </a:lnTo>
                  <a:lnTo>
                    <a:pt x="1684666" y="1160979"/>
                  </a:lnTo>
                  <a:lnTo>
                    <a:pt x="1650793" y="1190475"/>
                  </a:lnTo>
                  <a:lnTo>
                    <a:pt x="1617196" y="1220278"/>
                  </a:lnTo>
                  <a:lnTo>
                    <a:pt x="1583879" y="1250386"/>
                  </a:lnTo>
                  <a:lnTo>
                    <a:pt x="1550842" y="1280796"/>
                  </a:lnTo>
                  <a:lnTo>
                    <a:pt x="1518088" y="1311507"/>
                  </a:lnTo>
                  <a:lnTo>
                    <a:pt x="1485619" y="1342517"/>
                  </a:lnTo>
                  <a:lnTo>
                    <a:pt x="1453438" y="1373823"/>
                  </a:lnTo>
                  <a:lnTo>
                    <a:pt x="1421547" y="1405422"/>
                  </a:lnTo>
                  <a:lnTo>
                    <a:pt x="1389947" y="1437314"/>
                  </a:lnTo>
                  <a:lnTo>
                    <a:pt x="1358641" y="1469495"/>
                  </a:lnTo>
                  <a:lnTo>
                    <a:pt x="1327632" y="1501963"/>
                  </a:lnTo>
                  <a:lnTo>
                    <a:pt x="1296921" y="1534717"/>
                  </a:lnTo>
                  <a:lnTo>
                    <a:pt x="1266510" y="1567754"/>
                  </a:lnTo>
                  <a:lnTo>
                    <a:pt x="1236402" y="1601072"/>
                  </a:lnTo>
                  <a:lnTo>
                    <a:pt x="1206599" y="1634669"/>
                  </a:lnTo>
                  <a:lnTo>
                    <a:pt x="1177104" y="1668542"/>
                  </a:lnTo>
                  <a:lnTo>
                    <a:pt x="1147917" y="1702689"/>
                  </a:lnTo>
                  <a:lnTo>
                    <a:pt x="1119042" y="1737109"/>
                  </a:lnTo>
                  <a:lnTo>
                    <a:pt x="1090481" y="1771798"/>
                  </a:lnTo>
                  <a:lnTo>
                    <a:pt x="1062236" y="1806756"/>
                  </a:lnTo>
                  <a:lnTo>
                    <a:pt x="1034308" y="1841979"/>
                  </a:lnTo>
                  <a:lnTo>
                    <a:pt x="1006701" y="1877465"/>
                  </a:lnTo>
                  <a:lnTo>
                    <a:pt x="979416" y="1913213"/>
                  </a:lnTo>
                  <a:lnTo>
                    <a:pt x="952456" y="1949219"/>
                  </a:lnTo>
                  <a:lnTo>
                    <a:pt x="925823" y="1985483"/>
                  </a:lnTo>
                  <a:lnTo>
                    <a:pt x="899518" y="2022001"/>
                  </a:lnTo>
                  <a:lnTo>
                    <a:pt x="873545" y="2058772"/>
                  </a:lnTo>
                  <a:lnTo>
                    <a:pt x="847905" y="2095793"/>
                  </a:lnTo>
                  <a:lnTo>
                    <a:pt x="822601" y="2133062"/>
                  </a:lnTo>
                  <a:lnTo>
                    <a:pt x="797634" y="2170577"/>
                  </a:lnTo>
                  <a:lnTo>
                    <a:pt x="773007" y="2208336"/>
                  </a:lnTo>
                  <a:lnTo>
                    <a:pt x="748722" y="2246337"/>
                  </a:lnTo>
                  <a:lnTo>
                    <a:pt x="724782" y="2284577"/>
                  </a:lnTo>
                  <a:lnTo>
                    <a:pt x="701188" y="2323054"/>
                  </a:lnTo>
                  <a:lnTo>
                    <a:pt x="677942" y="2361766"/>
                  </a:lnTo>
                  <a:lnTo>
                    <a:pt x="655047" y="2400711"/>
                  </a:lnTo>
                  <a:lnTo>
                    <a:pt x="632506" y="2439887"/>
                  </a:lnTo>
                  <a:lnTo>
                    <a:pt x="610319" y="2479291"/>
                  </a:lnTo>
                  <a:lnTo>
                    <a:pt x="588490" y="2518921"/>
                  </a:lnTo>
                  <a:lnTo>
                    <a:pt x="567020" y="2558775"/>
                  </a:lnTo>
                  <a:lnTo>
                    <a:pt x="545912" y="2598852"/>
                  </a:lnTo>
                  <a:lnTo>
                    <a:pt x="525168" y="2639148"/>
                  </a:lnTo>
                  <a:lnTo>
                    <a:pt x="504791" y="2679662"/>
                  </a:lnTo>
                  <a:lnTo>
                    <a:pt x="484781" y="2720391"/>
                  </a:lnTo>
                  <a:lnTo>
                    <a:pt x="465142" y="2761333"/>
                  </a:lnTo>
                  <a:lnTo>
                    <a:pt x="445875" y="2802486"/>
                  </a:lnTo>
                  <a:lnTo>
                    <a:pt x="426984" y="2843848"/>
                  </a:lnTo>
                  <a:lnTo>
                    <a:pt x="408469" y="2885417"/>
                  </a:lnTo>
                  <a:lnTo>
                    <a:pt x="390334" y="2927190"/>
                  </a:lnTo>
                  <a:lnTo>
                    <a:pt x="372580" y="2969165"/>
                  </a:lnTo>
                  <a:lnTo>
                    <a:pt x="355209" y="3011341"/>
                  </a:lnTo>
                  <a:lnTo>
                    <a:pt x="338224" y="3053714"/>
                  </a:lnTo>
                  <a:lnTo>
                    <a:pt x="321628" y="3096283"/>
                  </a:lnTo>
                  <a:lnTo>
                    <a:pt x="305421" y="3139046"/>
                  </a:lnTo>
                  <a:lnTo>
                    <a:pt x="289607" y="3182000"/>
                  </a:lnTo>
                  <a:lnTo>
                    <a:pt x="274187" y="3225143"/>
                  </a:lnTo>
                  <a:lnTo>
                    <a:pt x="259164" y="3268473"/>
                  </a:lnTo>
                  <a:lnTo>
                    <a:pt x="244540" y="3311987"/>
                  </a:lnTo>
                  <a:lnTo>
                    <a:pt x="230316" y="3355685"/>
                  </a:lnTo>
                  <a:lnTo>
                    <a:pt x="216496" y="3399563"/>
                  </a:lnTo>
                  <a:lnTo>
                    <a:pt x="203082" y="3443619"/>
                  </a:lnTo>
                  <a:lnTo>
                    <a:pt x="190075" y="3487851"/>
                  </a:lnTo>
                  <a:lnTo>
                    <a:pt x="177478" y="3532257"/>
                  </a:lnTo>
                  <a:lnTo>
                    <a:pt x="165292" y="3576834"/>
                  </a:lnTo>
                  <a:lnTo>
                    <a:pt x="153521" y="3621581"/>
                  </a:lnTo>
                  <a:lnTo>
                    <a:pt x="142167" y="3666496"/>
                  </a:lnTo>
                  <a:lnTo>
                    <a:pt x="131230" y="3711575"/>
                  </a:lnTo>
                  <a:lnTo>
                    <a:pt x="120715" y="3756818"/>
                  </a:lnTo>
                  <a:lnTo>
                    <a:pt x="110622" y="3802221"/>
                  </a:lnTo>
                  <a:lnTo>
                    <a:pt x="100955" y="3847783"/>
                  </a:lnTo>
                  <a:lnTo>
                    <a:pt x="91715" y="3893501"/>
                  </a:lnTo>
                  <a:lnTo>
                    <a:pt x="82904" y="3939373"/>
                  </a:lnTo>
                  <a:lnTo>
                    <a:pt x="74525" y="3985398"/>
                  </a:lnTo>
                  <a:lnTo>
                    <a:pt x="66579" y="4031572"/>
                  </a:lnTo>
                  <a:lnTo>
                    <a:pt x="59070" y="4077894"/>
                  </a:lnTo>
                  <a:lnTo>
                    <a:pt x="51999" y="4124361"/>
                  </a:lnTo>
                  <a:lnTo>
                    <a:pt x="45368" y="4170971"/>
                  </a:lnTo>
                  <a:lnTo>
                    <a:pt x="39180" y="4217723"/>
                  </a:lnTo>
                  <a:lnTo>
                    <a:pt x="33436" y="4264614"/>
                  </a:lnTo>
                  <a:lnTo>
                    <a:pt x="28140" y="4311641"/>
                  </a:lnTo>
                  <a:lnTo>
                    <a:pt x="23292" y="4358803"/>
                  </a:lnTo>
                  <a:lnTo>
                    <a:pt x="18896" y="4406097"/>
                  </a:lnTo>
                  <a:lnTo>
                    <a:pt x="14954" y="4453521"/>
                  </a:lnTo>
                  <a:lnTo>
                    <a:pt x="11467" y="4501074"/>
                  </a:lnTo>
                  <a:lnTo>
                    <a:pt x="8437" y="4548752"/>
                  </a:lnTo>
                  <a:lnTo>
                    <a:pt x="5868" y="4596553"/>
                  </a:lnTo>
                  <a:lnTo>
                    <a:pt x="3761" y="4644477"/>
                  </a:lnTo>
                  <a:lnTo>
                    <a:pt x="2119" y="4692519"/>
                  </a:lnTo>
                  <a:lnTo>
                    <a:pt x="943" y="4740679"/>
                  </a:lnTo>
                  <a:lnTo>
                    <a:pt x="236" y="4788953"/>
                  </a:lnTo>
                  <a:lnTo>
                    <a:pt x="0" y="4837340"/>
                  </a:lnTo>
                  <a:lnTo>
                    <a:pt x="236" y="4885727"/>
                  </a:lnTo>
                  <a:lnTo>
                    <a:pt x="943" y="4934001"/>
                  </a:lnTo>
                  <a:lnTo>
                    <a:pt x="2119" y="4982161"/>
                  </a:lnTo>
                  <a:lnTo>
                    <a:pt x="3761" y="5030203"/>
                  </a:lnTo>
                  <a:lnTo>
                    <a:pt x="5868" y="5078126"/>
                  </a:lnTo>
                  <a:lnTo>
                    <a:pt x="8437" y="5125928"/>
                  </a:lnTo>
                  <a:lnTo>
                    <a:pt x="11467" y="5173606"/>
                  </a:lnTo>
                  <a:lnTo>
                    <a:pt x="14954" y="5221159"/>
                  </a:lnTo>
                  <a:lnTo>
                    <a:pt x="18896" y="5268583"/>
                  </a:lnTo>
                  <a:lnTo>
                    <a:pt x="23292" y="5315877"/>
                  </a:lnTo>
                  <a:lnTo>
                    <a:pt x="28140" y="5363039"/>
                  </a:lnTo>
                  <a:lnTo>
                    <a:pt x="33436" y="5410066"/>
                  </a:lnTo>
                  <a:lnTo>
                    <a:pt x="39180" y="5456957"/>
                  </a:lnTo>
                  <a:lnTo>
                    <a:pt x="45368" y="5503709"/>
                  </a:lnTo>
                  <a:lnTo>
                    <a:pt x="51999" y="5550319"/>
                  </a:lnTo>
                  <a:lnTo>
                    <a:pt x="59070" y="5596786"/>
                  </a:lnTo>
                  <a:lnTo>
                    <a:pt x="66579" y="5643108"/>
                  </a:lnTo>
                  <a:lnTo>
                    <a:pt x="74525" y="5689282"/>
                  </a:lnTo>
                  <a:lnTo>
                    <a:pt x="82904" y="5735307"/>
                  </a:lnTo>
                  <a:lnTo>
                    <a:pt x="91715" y="5781179"/>
                  </a:lnTo>
                  <a:lnTo>
                    <a:pt x="100955" y="5826897"/>
                  </a:lnTo>
                  <a:lnTo>
                    <a:pt x="110622" y="5872459"/>
                  </a:lnTo>
                  <a:lnTo>
                    <a:pt x="120715" y="5917862"/>
                  </a:lnTo>
                  <a:lnTo>
                    <a:pt x="131230" y="5963105"/>
                  </a:lnTo>
                  <a:lnTo>
                    <a:pt x="142167" y="6008184"/>
                  </a:lnTo>
                  <a:lnTo>
                    <a:pt x="153521" y="6053099"/>
                  </a:lnTo>
                  <a:lnTo>
                    <a:pt x="165292" y="6097846"/>
                  </a:lnTo>
                  <a:lnTo>
                    <a:pt x="177478" y="6142423"/>
                  </a:lnTo>
                  <a:lnTo>
                    <a:pt x="190075" y="6186829"/>
                  </a:lnTo>
                  <a:lnTo>
                    <a:pt x="203082" y="6231061"/>
                  </a:lnTo>
                  <a:lnTo>
                    <a:pt x="216496" y="6275117"/>
                  </a:lnTo>
                  <a:lnTo>
                    <a:pt x="230316" y="6318995"/>
                  </a:lnTo>
                  <a:lnTo>
                    <a:pt x="244540" y="6362692"/>
                  </a:lnTo>
                  <a:lnTo>
                    <a:pt x="259164" y="6406207"/>
                  </a:lnTo>
                  <a:lnTo>
                    <a:pt x="274187" y="6449537"/>
                  </a:lnTo>
                  <a:lnTo>
                    <a:pt x="289607" y="6492680"/>
                  </a:lnTo>
                  <a:lnTo>
                    <a:pt x="305421" y="6535634"/>
                  </a:lnTo>
                  <a:lnTo>
                    <a:pt x="321628" y="6578397"/>
                  </a:lnTo>
                  <a:lnTo>
                    <a:pt x="338224" y="6620966"/>
                  </a:lnTo>
                  <a:lnTo>
                    <a:pt x="355209" y="6663339"/>
                  </a:lnTo>
                  <a:lnTo>
                    <a:pt x="372580" y="6705515"/>
                  </a:lnTo>
                  <a:lnTo>
                    <a:pt x="390334" y="6747490"/>
                  </a:lnTo>
                  <a:lnTo>
                    <a:pt x="408469" y="6789263"/>
                  </a:lnTo>
                  <a:lnTo>
                    <a:pt x="426984" y="6830832"/>
                  </a:lnTo>
                  <a:lnTo>
                    <a:pt x="445875" y="6872194"/>
                  </a:lnTo>
                  <a:lnTo>
                    <a:pt x="465142" y="6913347"/>
                  </a:lnTo>
                  <a:lnTo>
                    <a:pt x="484781" y="6954289"/>
                  </a:lnTo>
                  <a:lnTo>
                    <a:pt x="504791" y="6995018"/>
                  </a:lnTo>
                  <a:lnTo>
                    <a:pt x="525168" y="7035532"/>
                  </a:lnTo>
                  <a:lnTo>
                    <a:pt x="545912" y="7075828"/>
                  </a:lnTo>
                  <a:lnTo>
                    <a:pt x="567020" y="7115904"/>
                  </a:lnTo>
                  <a:lnTo>
                    <a:pt x="588490" y="7155759"/>
                  </a:lnTo>
                  <a:lnTo>
                    <a:pt x="610319" y="7195389"/>
                  </a:lnTo>
                  <a:lnTo>
                    <a:pt x="632506" y="7234793"/>
                  </a:lnTo>
                  <a:lnTo>
                    <a:pt x="655047" y="7273969"/>
                  </a:lnTo>
                  <a:lnTo>
                    <a:pt x="677942" y="7312914"/>
                  </a:lnTo>
                  <a:lnTo>
                    <a:pt x="701188" y="7351626"/>
                  </a:lnTo>
                  <a:lnTo>
                    <a:pt x="724782" y="7390103"/>
                  </a:lnTo>
                  <a:lnTo>
                    <a:pt x="748722" y="7428343"/>
                  </a:lnTo>
                  <a:lnTo>
                    <a:pt x="773007" y="7466344"/>
                  </a:lnTo>
                  <a:lnTo>
                    <a:pt x="797634" y="7504103"/>
                  </a:lnTo>
                  <a:lnTo>
                    <a:pt x="822601" y="7541618"/>
                  </a:lnTo>
                  <a:lnTo>
                    <a:pt x="847905" y="7578887"/>
                  </a:lnTo>
                  <a:lnTo>
                    <a:pt x="873545" y="7615908"/>
                  </a:lnTo>
                  <a:lnTo>
                    <a:pt x="899518" y="7652679"/>
                  </a:lnTo>
                  <a:lnTo>
                    <a:pt x="925823" y="7689197"/>
                  </a:lnTo>
                  <a:lnTo>
                    <a:pt x="952456" y="7725461"/>
                  </a:lnTo>
                  <a:lnTo>
                    <a:pt x="979416" y="7761467"/>
                  </a:lnTo>
                  <a:lnTo>
                    <a:pt x="1006701" y="7797215"/>
                  </a:lnTo>
                  <a:lnTo>
                    <a:pt x="1034308" y="7832701"/>
                  </a:lnTo>
                  <a:lnTo>
                    <a:pt x="1062236" y="7867924"/>
                  </a:lnTo>
                  <a:lnTo>
                    <a:pt x="1090481" y="7902882"/>
                  </a:lnTo>
                  <a:lnTo>
                    <a:pt x="1119042" y="7937571"/>
                  </a:lnTo>
                  <a:lnTo>
                    <a:pt x="1147917" y="7971991"/>
                  </a:lnTo>
                  <a:lnTo>
                    <a:pt x="1177104" y="8006138"/>
                  </a:lnTo>
                  <a:lnTo>
                    <a:pt x="1189601" y="8020490"/>
                  </a:lnTo>
                </a:path>
              </a:pathLst>
            </a:custGeom>
            <a:ln w="72877">
              <a:solidFill>
                <a:srgbClr val="A2C51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9">
              <a:extLst>
                <a:ext uri="{FF2B5EF4-FFF2-40B4-BE49-F238E27FC236}">
                  <a16:creationId xmlns:a16="http://schemas.microsoft.com/office/drawing/2014/main" xmlns="" id="{2623D397-9A7A-4869-A73F-C4DA5A64B915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659240" y="5046966"/>
              <a:ext cx="2615668" cy="2573669"/>
            </a:xfrm>
            <a:prstGeom prst="rect">
              <a:avLst/>
            </a:prstGeom>
          </p:spPr>
        </p:pic>
      </p:grpSp>
      <p:sp>
        <p:nvSpPr>
          <p:cNvPr id="46" name="object 2">
            <a:extLst>
              <a:ext uri="{FF2B5EF4-FFF2-40B4-BE49-F238E27FC236}">
                <a16:creationId xmlns:a16="http://schemas.microsoft.com/office/drawing/2014/main" xmlns="" id="{5F6BFA77-CC31-4C5C-A4AB-C5EC6BD878F7}"/>
              </a:ext>
            </a:extLst>
          </p:cNvPr>
          <p:cNvSpPr txBox="1"/>
          <p:nvPr/>
        </p:nvSpPr>
        <p:spPr>
          <a:xfrm>
            <a:off x="773999" y="1497486"/>
            <a:ext cx="119450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LI" sz="4949" b="1" spc="-55" dirty="0" smtClean="0">
                <a:solidFill>
                  <a:srgbClr val="FFFFFF"/>
                </a:solidFill>
                <a:latin typeface="Goethe FF Clan"/>
                <a:cs typeface="Goethe FF Clan"/>
              </a:rPr>
              <a:t>Die</a:t>
            </a:r>
            <a:r>
              <a:rPr lang="de-DE" sz="4949" b="1" spc="-55" dirty="0" smtClean="0">
                <a:solidFill>
                  <a:srgbClr val="FFFFFF"/>
                </a:solidFill>
                <a:latin typeface="Goethe FF Clan"/>
                <a:cs typeface="Goethe FF Clan"/>
              </a:rPr>
              <a:t> Deutsche Märchenstraße</a:t>
            </a:r>
            <a:endParaRPr lang="de-DE" sz="4949" i="1" dirty="0">
              <a:latin typeface="Goethe FF Clan"/>
              <a:cs typeface="Goethe FF Clan"/>
            </a:endParaRPr>
          </a:p>
        </p:txBody>
      </p:sp>
      <p:sp>
        <p:nvSpPr>
          <p:cNvPr id="47" name="bg object 25">
            <a:extLst>
              <a:ext uri="{FF2B5EF4-FFF2-40B4-BE49-F238E27FC236}">
                <a16:creationId xmlns:a16="http://schemas.microsoft.com/office/drawing/2014/main" xmlns="" id="{05B43659-0182-41ED-B2C0-7EB121BA7E5F}"/>
              </a:ext>
            </a:extLst>
          </p:cNvPr>
          <p:cNvSpPr/>
          <p:nvPr/>
        </p:nvSpPr>
        <p:spPr>
          <a:xfrm>
            <a:off x="1790525" y="3664811"/>
            <a:ext cx="5231765" cy="5231765"/>
          </a:xfrm>
          <a:custGeom>
            <a:avLst/>
            <a:gdLst/>
            <a:ahLst/>
            <a:cxnLst/>
            <a:rect l="l" t="t" r="r" b="b"/>
            <a:pathLst>
              <a:path w="5231765" h="5231765">
                <a:moveTo>
                  <a:pt x="1612966" y="0"/>
                </a:moveTo>
                <a:lnTo>
                  <a:pt x="1606035" y="50052"/>
                </a:lnTo>
                <a:lnTo>
                  <a:pt x="1598748" y="100028"/>
                </a:lnTo>
                <a:lnTo>
                  <a:pt x="1591106" y="149926"/>
                </a:lnTo>
                <a:lnTo>
                  <a:pt x="1583111" y="199743"/>
                </a:lnTo>
                <a:lnTo>
                  <a:pt x="1574764" y="249479"/>
                </a:lnTo>
                <a:lnTo>
                  <a:pt x="1566064" y="299132"/>
                </a:lnTo>
                <a:lnTo>
                  <a:pt x="1557013" y="348699"/>
                </a:lnTo>
                <a:lnTo>
                  <a:pt x="1547611" y="398179"/>
                </a:lnTo>
                <a:lnTo>
                  <a:pt x="1537859" y="447570"/>
                </a:lnTo>
                <a:lnTo>
                  <a:pt x="1527759" y="496871"/>
                </a:lnTo>
                <a:lnTo>
                  <a:pt x="1517310" y="546079"/>
                </a:lnTo>
                <a:lnTo>
                  <a:pt x="1506514" y="595193"/>
                </a:lnTo>
                <a:lnTo>
                  <a:pt x="1495371" y="644212"/>
                </a:lnTo>
                <a:lnTo>
                  <a:pt x="1483882" y="693133"/>
                </a:lnTo>
                <a:lnTo>
                  <a:pt x="1472049" y="741955"/>
                </a:lnTo>
                <a:lnTo>
                  <a:pt x="1459870" y="790675"/>
                </a:lnTo>
                <a:lnTo>
                  <a:pt x="1447349" y="839293"/>
                </a:lnTo>
                <a:lnTo>
                  <a:pt x="1434484" y="887807"/>
                </a:lnTo>
                <a:lnTo>
                  <a:pt x="1421278" y="936214"/>
                </a:lnTo>
                <a:lnTo>
                  <a:pt x="1407731" y="984513"/>
                </a:lnTo>
                <a:lnTo>
                  <a:pt x="1393843" y="1032702"/>
                </a:lnTo>
                <a:lnTo>
                  <a:pt x="1379615" y="1080780"/>
                </a:lnTo>
                <a:lnTo>
                  <a:pt x="1365049" y="1128744"/>
                </a:lnTo>
                <a:lnTo>
                  <a:pt x="1350144" y="1176594"/>
                </a:lnTo>
                <a:lnTo>
                  <a:pt x="1334903" y="1224326"/>
                </a:lnTo>
                <a:lnTo>
                  <a:pt x="1319324" y="1271940"/>
                </a:lnTo>
                <a:lnTo>
                  <a:pt x="1303410" y="1319434"/>
                </a:lnTo>
                <a:lnTo>
                  <a:pt x="1287162" y="1366806"/>
                </a:lnTo>
                <a:lnTo>
                  <a:pt x="1270578" y="1414054"/>
                </a:lnTo>
                <a:lnTo>
                  <a:pt x="1253662" y="1461176"/>
                </a:lnTo>
                <a:lnTo>
                  <a:pt x="1236413" y="1508171"/>
                </a:lnTo>
                <a:lnTo>
                  <a:pt x="1218832" y="1555037"/>
                </a:lnTo>
                <a:lnTo>
                  <a:pt x="1200920" y="1601773"/>
                </a:lnTo>
                <a:lnTo>
                  <a:pt x="1182678" y="1648376"/>
                </a:lnTo>
                <a:lnTo>
                  <a:pt x="1164106" y="1694844"/>
                </a:lnTo>
                <a:lnTo>
                  <a:pt x="1145206" y="1741176"/>
                </a:lnTo>
                <a:lnTo>
                  <a:pt x="1125977" y="1787371"/>
                </a:lnTo>
                <a:lnTo>
                  <a:pt x="1106422" y="1833426"/>
                </a:lnTo>
                <a:lnTo>
                  <a:pt x="1086540" y="1879340"/>
                </a:lnTo>
                <a:lnTo>
                  <a:pt x="1066332" y="1925111"/>
                </a:lnTo>
                <a:lnTo>
                  <a:pt x="1045800" y="1970737"/>
                </a:lnTo>
                <a:lnTo>
                  <a:pt x="1024944" y="2016217"/>
                </a:lnTo>
                <a:lnTo>
                  <a:pt x="1003764" y="2061548"/>
                </a:lnTo>
                <a:lnTo>
                  <a:pt x="982262" y="2106729"/>
                </a:lnTo>
                <a:lnTo>
                  <a:pt x="960438" y="2151758"/>
                </a:lnTo>
                <a:lnTo>
                  <a:pt x="938294" y="2196634"/>
                </a:lnTo>
                <a:lnTo>
                  <a:pt x="915829" y="2241355"/>
                </a:lnTo>
                <a:lnTo>
                  <a:pt x="893045" y="2285919"/>
                </a:lnTo>
                <a:lnTo>
                  <a:pt x="869942" y="2330323"/>
                </a:lnTo>
                <a:lnTo>
                  <a:pt x="846521" y="2374568"/>
                </a:lnTo>
                <a:lnTo>
                  <a:pt x="822784" y="2418650"/>
                </a:lnTo>
                <a:lnTo>
                  <a:pt x="798730" y="2462568"/>
                </a:lnTo>
                <a:lnTo>
                  <a:pt x="774361" y="2506320"/>
                </a:lnTo>
                <a:lnTo>
                  <a:pt x="749677" y="2549904"/>
                </a:lnTo>
                <a:lnTo>
                  <a:pt x="724679" y="2593320"/>
                </a:lnTo>
                <a:lnTo>
                  <a:pt x="699368" y="2636564"/>
                </a:lnTo>
                <a:lnTo>
                  <a:pt x="673745" y="2679636"/>
                </a:lnTo>
                <a:lnTo>
                  <a:pt x="647810" y="2722533"/>
                </a:lnTo>
                <a:lnTo>
                  <a:pt x="621565" y="2765253"/>
                </a:lnTo>
                <a:lnTo>
                  <a:pt x="595009" y="2807796"/>
                </a:lnTo>
                <a:lnTo>
                  <a:pt x="568144" y="2850159"/>
                </a:lnTo>
                <a:lnTo>
                  <a:pt x="540971" y="2892341"/>
                </a:lnTo>
                <a:lnTo>
                  <a:pt x="513490" y="2934339"/>
                </a:lnTo>
                <a:lnTo>
                  <a:pt x="485702" y="2976152"/>
                </a:lnTo>
                <a:lnTo>
                  <a:pt x="457609" y="3017778"/>
                </a:lnTo>
                <a:lnTo>
                  <a:pt x="429209" y="3059216"/>
                </a:lnTo>
                <a:lnTo>
                  <a:pt x="400506" y="3100463"/>
                </a:lnTo>
                <a:lnTo>
                  <a:pt x="371498" y="3141519"/>
                </a:lnTo>
                <a:lnTo>
                  <a:pt x="342188" y="3182381"/>
                </a:lnTo>
                <a:lnTo>
                  <a:pt x="312575" y="3223047"/>
                </a:lnTo>
                <a:lnTo>
                  <a:pt x="282661" y="3263516"/>
                </a:lnTo>
                <a:lnTo>
                  <a:pt x="252446" y="3303786"/>
                </a:lnTo>
                <a:lnTo>
                  <a:pt x="221932" y="3343855"/>
                </a:lnTo>
                <a:lnTo>
                  <a:pt x="191118" y="3383721"/>
                </a:lnTo>
                <a:lnTo>
                  <a:pt x="160006" y="3423384"/>
                </a:lnTo>
                <a:lnTo>
                  <a:pt x="128597" y="3462840"/>
                </a:lnTo>
                <a:lnTo>
                  <a:pt x="96891" y="3502089"/>
                </a:lnTo>
                <a:lnTo>
                  <a:pt x="64889" y="3541128"/>
                </a:lnTo>
                <a:lnTo>
                  <a:pt x="32591" y="3579955"/>
                </a:lnTo>
                <a:lnTo>
                  <a:pt x="0" y="3618570"/>
                </a:lnTo>
                <a:lnTo>
                  <a:pt x="50052" y="3625502"/>
                </a:lnTo>
                <a:lnTo>
                  <a:pt x="100029" y="3632788"/>
                </a:lnTo>
                <a:lnTo>
                  <a:pt x="149927" y="3640430"/>
                </a:lnTo>
                <a:lnTo>
                  <a:pt x="199745" y="3648425"/>
                </a:lnTo>
                <a:lnTo>
                  <a:pt x="249481" y="3656773"/>
                </a:lnTo>
                <a:lnTo>
                  <a:pt x="299134" y="3665473"/>
                </a:lnTo>
                <a:lnTo>
                  <a:pt x="348701" y="3674524"/>
                </a:lnTo>
                <a:lnTo>
                  <a:pt x="398182" y="3683926"/>
                </a:lnTo>
                <a:lnTo>
                  <a:pt x="447573" y="3693678"/>
                </a:lnTo>
                <a:lnTo>
                  <a:pt x="496874" y="3703779"/>
                </a:lnTo>
                <a:lnTo>
                  <a:pt x="546083" y="3714228"/>
                </a:lnTo>
                <a:lnTo>
                  <a:pt x="595198" y="3725024"/>
                </a:lnTo>
                <a:lnTo>
                  <a:pt x="644217" y="3736167"/>
                </a:lnTo>
                <a:lnTo>
                  <a:pt x="693138" y="3747656"/>
                </a:lnTo>
                <a:lnTo>
                  <a:pt x="741960" y="3759490"/>
                </a:lnTo>
                <a:lnTo>
                  <a:pt x="790681" y="3771669"/>
                </a:lnTo>
                <a:lnTo>
                  <a:pt x="839300" y="3784191"/>
                </a:lnTo>
                <a:lnTo>
                  <a:pt x="887813" y="3797055"/>
                </a:lnTo>
                <a:lnTo>
                  <a:pt x="936221" y="3810262"/>
                </a:lnTo>
                <a:lnTo>
                  <a:pt x="984520" y="3823810"/>
                </a:lnTo>
                <a:lnTo>
                  <a:pt x="1032710" y="3837698"/>
                </a:lnTo>
                <a:lnTo>
                  <a:pt x="1080788" y="3851926"/>
                </a:lnTo>
                <a:lnTo>
                  <a:pt x="1128753" y="3866493"/>
                </a:lnTo>
                <a:lnTo>
                  <a:pt x="1176602" y="3881398"/>
                </a:lnTo>
                <a:lnTo>
                  <a:pt x="1224335" y="3896640"/>
                </a:lnTo>
                <a:lnTo>
                  <a:pt x="1271950" y="3912219"/>
                </a:lnTo>
                <a:lnTo>
                  <a:pt x="1319444" y="3928134"/>
                </a:lnTo>
                <a:lnTo>
                  <a:pt x="1366816" y="3944383"/>
                </a:lnTo>
                <a:lnTo>
                  <a:pt x="1414064" y="3960967"/>
                </a:lnTo>
                <a:lnTo>
                  <a:pt x="1461187" y="3977883"/>
                </a:lnTo>
                <a:lnTo>
                  <a:pt x="1508182" y="3995133"/>
                </a:lnTo>
                <a:lnTo>
                  <a:pt x="1555049" y="4012715"/>
                </a:lnTo>
                <a:lnTo>
                  <a:pt x="1601784" y="4030627"/>
                </a:lnTo>
                <a:lnTo>
                  <a:pt x="1648387" y="4048870"/>
                </a:lnTo>
                <a:lnTo>
                  <a:pt x="1694856" y="4067442"/>
                </a:lnTo>
                <a:lnTo>
                  <a:pt x="1741189" y="4086343"/>
                </a:lnTo>
                <a:lnTo>
                  <a:pt x="1787384" y="4105572"/>
                </a:lnTo>
                <a:lnTo>
                  <a:pt x="1833439" y="4125128"/>
                </a:lnTo>
                <a:lnTo>
                  <a:pt x="1879353" y="4145010"/>
                </a:lnTo>
                <a:lnTo>
                  <a:pt x="1925124" y="4165218"/>
                </a:lnTo>
                <a:lnTo>
                  <a:pt x="1970750" y="4185751"/>
                </a:lnTo>
                <a:lnTo>
                  <a:pt x="2016230" y="4206608"/>
                </a:lnTo>
                <a:lnTo>
                  <a:pt x="2061561" y="4227788"/>
                </a:lnTo>
                <a:lnTo>
                  <a:pt x="2106743" y="4249290"/>
                </a:lnTo>
                <a:lnTo>
                  <a:pt x="2151772" y="4271115"/>
                </a:lnTo>
                <a:lnTo>
                  <a:pt x="2196648" y="4293260"/>
                </a:lnTo>
                <a:lnTo>
                  <a:pt x="2241369" y="4315725"/>
                </a:lnTo>
                <a:lnTo>
                  <a:pt x="2285933" y="4338510"/>
                </a:lnTo>
                <a:lnTo>
                  <a:pt x="2330338" y="4361613"/>
                </a:lnTo>
                <a:lnTo>
                  <a:pt x="2374582" y="4385034"/>
                </a:lnTo>
                <a:lnTo>
                  <a:pt x="2418664" y="4408772"/>
                </a:lnTo>
                <a:lnTo>
                  <a:pt x="2462582" y="4432826"/>
                </a:lnTo>
                <a:lnTo>
                  <a:pt x="2506335" y="4457195"/>
                </a:lnTo>
                <a:lnTo>
                  <a:pt x="2549919" y="4481880"/>
                </a:lnTo>
                <a:lnTo>
                  <a:pt x="2593335" y="4506878"/>
                </a:lnTo>
                <a:lnTo>
                  <a:pt x="2636579" y="4532189"/>
                </a:lnTo>
                <a:lnTo>
                  <a:pt x="2679651" y="4557812"/>
                </a:lnTo>
                <a:lnTo>
                  <a:pt x="2722548" y="4583747"/>
                </a:lnTo>
                <a:lnTo>
                  <a:pt x="2765268" y="4609993"/>
                </a:lnTo>
                <a:lnTo>
                  <a:pt x="2807811" y="4636549"/>
                </a:lnTo>
                <a:lnTo>
                  <a:pt x="2850174" y="4663414"/>
                </a:lnTo>
                <a:lnTo>
                  <a:pt x="2892355" y="4690587"/>
                </a:lnTo>
                <a:lnTo>
                  <a:pt x="2934353" y="4718069"/>
                </a:lnTo>
                <a:lnTo>
                  <a:pt x="2976166" y="4745856"/>
                </a:lnTo>
                <a:lnTo>
                  <a:pt x="3017792" y="4773950"/>
                </a:lnTo>
                <a:lnTo>
                  <a:pt x="3059230" y="4802350"/>
                </a:lnTo>
                <a:lnTo>
                  <a:pt x="3100477" y="4831053"/>
                </a:lnTo>
                <a:lnTo>
                  <a:pt x="3141533" y="4860061"/>
                </a:lnTo>
                <a:lnTo>
                  <a:pt x="3182394" y="4889371"/>
                </a:lnTo>
                <a:lnTo>
                  <a:pt x="3223060" y="4918984"/>
                </a:lnTo>
                <a:lnTo>
                  <a:pt x="3263529" y="4948898"/>
                </a:lnTo>
                <a:lnTo>
                  <a:pt x="3303799" y="4979113"/>
                </a:lnTo>
                <a:lnTo>
                  <a:pt x="3343868" y="5009627"/>
                </a:lnTo>
                <a:lnTo>
                  <a:pt x="3383734" y="5040440"/>
                </a:lnTo>
                <a:lnTo>
                  <a:pt x="3423396" y="5071552"/>
                </a:lnTo>
                <a:lnTo>
                  <a:pt x="3462852" y="5102961"/>
                </a:lnTo>
                <a:lnTo>
                  <a:pt x="3502100" y="5134667"/>
                </a:lnTo>
                <a:lnTo>
                  <a:pt x="3541139" y="5166669"/>
                </a:lnTo>
                <a:lnTo>
                  <a:pt x="3579966" y="5198966"/>
                </a:lnTo>
                <a:lnTo>
                  <a:pt x="3618580" y="5231557"/>
                </a:lnTo>
                <a:lnTo>
                  <a:pt x="3625513" y="5181505"/>
                </a:lnTo>
                <a:lnTo>
                  <a:pt x="3632800" y="5131529"/>
                </a:lnTo>
                <a:lnTo>
                  <a:pt x="3640442" y="5081631"/>
                </a:lnTo>
                <a:lnTo>
                  <a:pt x="3648438" y="5031814"/>
                </a:lnTo>
                <a:lnTo>
                  <a:pt x="3656786" y="4982078"/>
                </a:lnTo>
                <a:lnTo>
                  <a:pt x="3665487" y="4932426"/>
                </a:lnTo>
                <a:lnTo>
                  <a:pt x="3674539" y="4882859"/>
                </a:lnTo>
                <a:lnTo>
                  <a:pt x="3683941" y="4833379"/>
                </a:lnTo>
                <a:lnTo>
                  <a:pt x="3693693" y="4783987"/>
                </a:lnTo>
                <a:lnTo>
                  <a:pt x="3703794" y="4734687"/>
                </a:lnTo>
                <a:lnTo>
                  <a:pt x="3714244" y="4685479"/>
                </a:lnTo>
                <a:lnTo>
                  <a:pt x="3725040" y="4636364"/>
                </a:lnTo>
                <a:lnTo>
                  <a:pt x="3736183" y="4587346"/>
                </a:lnTo>
                <a:lnTo>
                  <a:pt x="3747673" y="4538425"/>
                </a:lnTo>
                <a:lnTo>
                  <a:pt x="3759507" y="4489603"/>
                </a:lnTo>
                <a:lnTo>
                  <a:pt x="3771685" y="4440883"/>
                </a:lnTo>
                <a:lnTo>
                  <a:pt x="3784207" y="4392265"/>
                </a:lnTo>
                <a:lnTo>
                  <a:pt x="3797072" y="4343752"/>
                </a:lnTo>
                <a:lnTo>
                  <a:pt x="3810278" y="4295345"/>
                </a:lnTo>
                <a:lnTo>
                  <a:pt x="3823826" y="4247046"/>
                </a:lnTo>
                <a:lnTo>
                  <a:pt x="3837714" y="4198856"/>
                </a:lnTo>
                <a:lnTo>
                  <a:pt x="3851942" y="4150779"/>
                </a:lnTo>
                <a:lnTo>
                  <a:pt x="3866509" y="4102814"/>
                </a:lnTo>
                <a:lnTo>
                  <a:pt x="3881414" y="4054965"/>
                </a:lnTo>
                <a:lnTo>
                  <a:pt x="3896656" y="4007233"/>
                </a:lnTo>
                <a:lnTo>
                  <a:pt x="3912234" y="3959619"/>
                </a:lnTo>
                <a:lnTo>
                  <a:pt x="3928148" y="3912125"/>
                </a:lnTo>
                <a:lnTo>
                  <a:pt x="3944397" y="3864753"/>
                </a:lnTo>
                <a:lnTo>
                  <a:pt x="3960980" y="3817505"/>
                </a:lnTo>
                <a:lnTo>
                  <a:pt x="3977897" y="3770383"/>
                </a:lnTo>
                <a:lnTo>
                  <a:pt x="3995146" y="3723388"/>
                </a:lnTo>
                <a:lnTo>
                  <a:pt x="4012727" y="3676522"/>
                </a:lnTo>
                <a:lnTo>
                  <a:pt x="4030639" y="3629787"/>
                </a:lnTo>
                <a:lnTo>
                  <a:pt x="4048882" y="3583184"/>
                </a:lnTo>
                <a:lnTo>
                  <a:pt x="4067454" y="3536715"/>
                </a:lnTo>
                <a:lnTo>
                  <a:pt x="4086354" y="3490383"/>
                </a:lnTo>
                <a:lnTo>
                  <a:pt x="4105582" y="3444188"/>
                </a:lnTo>
                <a:lnTo>
                  <a:pt x="4125138" y="3398133"/>
                </a:lnTo>
                <a:lnTo>
                  <a:pt x="4145020" y="3352219"/>
                </a:lnTo>
                <a:lnTo>
                  <a:pt x="4165227" y="3306449"/>
                </a:lnTo>
                <a:lnTo>
                  <a:pt x="4185760" y="3260823"/>
                </a:lnTo>
                <a:lnTo>
                  <a:pt x="4206616" y="3215343"/>
                </a:lnTo>
                <a:lnTo>
                  <a:pt x="4227796" y="3170012"/>
                </a:lnTo>
                <a:lnTo>
                  <a:pt x="4249298" y="3124830"/>
                </a:lnTo>
                <a:lnTo>
                  <a:pt x="4271121" y="3079801"/>
                </a:lnTo>
                <a:lnTo>
                  <a:pt x="4293266" y="3034925"/>
                </a:lnTo>
                <a:lnTo>
                  <a:pt x="4315731" y="2990204"/>
                </a:lnTo>
                <a:lnTo>
                  <a:pt x="4338515" y="2945641"/>
                </a:lnTo>
                <a:lnTo>
                  <a:pt x="4361617" y="2901236"/>
                </a:lnTo>
                <a:lnTo>
                  <a:pt x="4385038" y="2856991"/>
                </a:lnTo>
                <a:lnTo>
                  <a:pt x="4408775" y="2812909"/>
                </a:lnTo>
                <a:lnTo>
                  <a:pt x="4432829" y="2768991"/>
                </a:lnTo>
                <a:lnTo>
                  <a:pt x="4457198" y="2725239"/>
                </a:lnTo>
                <a:lnTo>
                  <a:pt x="4481882" y="2681654"/>
                </a:lnTo>
                <a:lnTo>
                  <a:pt x="4506880" y="2638238"/>
                </a:lnTo>
                <a:lnTo>
                  <a:pt x="4532190" y="2594994"/>
                </a:lnTo>
                <a:lnTo>
                  <a:pt x="4557814" y="2551922"/>
                </a:lnTo>
                <a:lnTo>
                  <a:pt x="4583748" y="2509025"/>
                </a:lnTo>
                <a:lnTo>
                  <a:pt x="4609994" y="2466304"/>
                </a:lnTo>
                <a:lnTo>
                  <a:pt x="4636549" y="2423761"/>
                </a:lnTo>
                <a:lnTo>
                  <a:pt x="4663414" y="2381398"/>
                </a:lnTo>
                <a:lnTo>
                  <a:pt x="4690587" y="2339216"/>
                </a:lnTo>
                <a:lnTo>
                  <a:pt x="4718068" y="2297217"/>
                </a:lnTo>
                <a:lnTo>
                  <a:pt x="4745855" y="2255404"/>
                </a:lnTo>
                <a:lnTo>
                  <a:pt x="4773949" y="2213777"/>
                </a:lnTo>
                <a:lnTo>
                  <a:pt x="4802348" y="2172339"/>
                </a:lnTo>
                <a:lnTo>
                  <a:pt x="4831052" y="2131091"/>
                </a:lnTo>
                <a:lnTo>
                  <a:pt x="4860059" y="2090035"/>
                </a:lnTo>
                <a:lnTo>
                  <a:pt x="4889370" y="2049173"/>
                </a:lnTo>
                <a:lnTo>
                  <a:pt x="4918982" y="2008506"/>
                </a:lnTo>
                <a:lnTo>
                  <a:pt x="4948896" y="1968037"/>
                </a:lnTo>
                <a:lnTo>
                  <a:pt x="4979111" y="1927766"/>
                </a:lnTo>
                <a:lnTo>
                  <a:pt x="5009625" y="1887696"/>
                </a:lnTo>
                <a:lnTo>
                  <a:pt x="5040439" y="1847829"/>
                </a:lnTo>
                <a:lnTo>
                  <a:pt x="5071551" y="1808166"/>
                </a:lnTo>
                <a:lnTo>
                  <a:pt x="5102960" y="1768709"/>
                </a:lnTo>
                <a:lnTo>
                  <a:pt x="5134666" y="1729460"/>
                </a:lnTo>
                <a:lnTo>
                  <a:pt x="5166668" y="1690420"/>
                </a:lnTo>
                <a:lnTo>
                  <a:pt x="5198966" y="1651592"/>
                </a:lnTo>
                <a:lnTo>
                  <a:pt x="5231557" y="1612977"/>
                </a:lnTo>
                <a:lnTo>
                  <a:pt x="5181504" y="1606044"/>
                </a:lnTo>
                <a:lnTo>
                  <a:pt x="5131526" y="1598757"/>
                </a:lnTo>
                <a:lnTo>
                  <a:pt x="5081625" y="1591114"/>
                </a:lnTo>
                <a:lnTo>
                  <a:pt x="5031804" y="1583117"/>
                </a:lnTo>
                <a:lnTo>
                  <a:pt x="4982064" y="1574768"/>
                </a:lnTo>
                <a:lnTo>
                  <a:pt x="4932407" y="1566066"/>
                </a:lnTo>
                <a:lnTo>
                  <a:pt x="4882834" y="1557012"/>
                </a:lnTo>
                <a:lnTo>
                  <a:pt x="4833348" y="1547607"/>
                </a:lnTo>
                <a:lnTo>
                  <a:pt x="4783950" y="1537852"/>
                </a:lnTo>
                <a:lnTo>
                  <a:pt x="4734642" y="1527749"/>
                </a:lnTo>
                <a:lnTo>
                  <a:pt x="4685426" y="1517296"/>
                </a:lnTo>
                <a:lnTo>
                  <a:pt x="4636303" y="1506496"/>
                </a:lnTo>
                <a:lnTo>
                  <a:pt x="4587276" y="1495349"/>
                </a:lnTo>
                <a:lnTo>
                  <a:pt x="4538346" y="1483856"/>
                </a:lnTo>
                <a:lnTo>
                  <a:pt x="4489515" y="1472018"/>
                </a:lnTo>
                <a:lnTo>
                  <a:pt x="4440784" y="1459836"/>
                </a:lnTo>
                <a:lnTo>
                  <a:pt x="4392156" y="1447309"/>
                </a:lnTo>
                <a:lnTo>
                  <a:pt x="4343632" y="1434440"/>
                </a:lnTo>
                <a:lnTo>
                  <a:pt x="4295214" y="1421229"/>
                </a:lnTo>
                <a:lnTo>
                  <a:pt x="4246904" y="1407676"/>
                </a:lnTo>
                <a:lnTo>
                  <a:pt x="4198704" y="1393783"/>
                </a:lnTo>
                <a:lnTo>
                  <a:pt x="4150614" y="1379550"/>
                </a:lnTo>
                <a:lnTo>
                  <a:pt x="4102639" y="1364979"/>
                </a:lnTo>
                <a:lnTo>
                  <a:pt x="4054778" y="1350069"/>
                </a:lnTo>
                <a:lnTo>
                  <a:pt x="4007033" y="1334822"/>
                </a:lnTo>
                <a:lnTo>
                  <a:pt x="3959407" y="1319238"/>
                </a:lnTo>
                <a:lnTo>
                  <a:pt x="3911902" y="1303319"/>
                </a:lnTo>
                <a:lnTo>
                  <a:pt x="3864518" y="1287064"/>
                </a:lnTo>
                <a:lnTo>
                  <a:pt x="3817259" y="1270476"/>
                </a:lnTo>
                <a:lnTo>
                  <a:pt x="3770125" y="1253554"/>
                </a:lnTo>
                <a:lnTo>
                  <a:pt x="3723118" y="1236300"/>
                </a:lnTo>
                <a:lnTo>
                  <a:pt x="3676241" y="1218714"/>
                </a:lnTo>
                <a:lnTo>
                  <a:pt x="3629494" y="1200796"/>
                </a:lnTo>
                <a:lnTo>
                  <a:pt x="3582881" y="1182549"/>
                </a:lnTo>
                <a:lnTo>
                  <a:pt x="3536402" y="1163973"/>
                </a:lnTo>
                <a:lnTo>
                  <a:pt x="3490059" y="1145067"/>
                </a:lnTo>
                <a:lnTo>
                  <a:pt x="3443854" y="1125834"/>
                </a:lnTo>
                <a:lnTo>
                  <a:pt x="3397789" y="1106274"/>
                </a:lnTo>
                <a:lnTo>
                  <a:pt x="3351866" y="1086388"/>
                </a:lnTo>
                <a:lnTo>
                  <a:pt x="3306086" y="1066176"/>
                </a:lnTo>
                <a:lnTo>
                  <a:pt x="3260451" y="1045640"/>
                </a:lnTo>
                <a:lnTo>
                  <a:pt x="3214964" y="1024780"/>
                </a:lnTo>
                <a:lnTo>
                  <a:pt x="3169625" y="1003597"/>
                </a:lnTo>
                <a:lnTo>
                  <a:pt x="3124437" y="982092"/>
                </a:lnTo>
                <a:lnTo>
                  <a:pt x="3079401" y="960265"/>
                </a:lnTo>
                <a:lnTo>
                  <a:pt x="3034519" y="938118"/>
                </a:lnTo>
                <a:lnTo>
                  <a:pt x="2989793" y="915651"/>
                </a:lnTo>
                <a:lnTo>
                  <a:pt x="2945225" y="892864"/>
                </a:lnTo>
                <a:lnTo>
                  <a:pt x="2900817" y="869760"/>
                </a:lnTo>
                <a:lnTo>
                  <a:pt x="2856569" y="846338"/>
                </a:lnTo>
                <a:lnTo>
                  <a:pt x="2812485" y="822599"/>
                </a:lnTo>
                <a:lnTo>
                  <a:pt x="2768565" y="798545"/>
                </a:lnTo>
                <a:lnTo>
                  <a:pt x="2724812" y="774175"/>
                </a:lnTo>
                <a:lnTo>
                  <a:pt x="2681228" y="749491"/>
                </a:lnTo>
                <a:lnTo>
                  <a:pt x="2637813" y="724494"/>
                </a:lnTo>
                <a:lnTo>
                  <a:pt x="2594571" y="699184"/>
                </a:lnTo>
                <a:lnTo>
                  <a:pt x="2551502" y="673562"/>
                </a:lnTo>
                <a:lnTo>
                  <a:pt x="2508609" y="647629"/>
                </a:lnTo>
                <a:lnTo>
                  <a:pt x="2465893" y="621385"/>
                </a:lnTo>
                <a:lnTo>
                  <a:pt x="2423356" y="594833"/>
                </a:lnTo>
                <a:lnTo>
                  <a:pt x="2381000" y="567971"/>
                </a:lnTo>
                <a:lnTo>
                  <a:pt x="2338826" y="540801"/>
                </a:lnTo>
                <a:lnTo>
                  <a:pt x="2296837" y="513325"/>
                </a:lnTo>
                <a:lnTo>
                  <a:pt x="2255035" y="485542"/>
                </a:lnTo>
                <a:lnTo>
                  <a:pt x="2213420" y="457453"/>
                </a:lnTo>
                <a:lnTo>
                  <a:pt x="2171995" y="429060"/>
                </a:lnTo>
                <a:lnTo>
                  <a:pt x="2130761" y="400363"/>
                </a:lnTo>
                <a:lnTo>
                  <a:pt x="2089721" y="371362"/>
                </a:lnTo>
                <a:lnTo>
                  <a:pt x="2048876" y="342059"/>
                </a:lnTo>
                <a:lnTo>
                  <a:pt x="2008228" y="312455"/>
                </a:lnTo>
                <a:lnTo>
                  <a:pt x="1967778" y="282550"/>
                </a:lnTo>
                <a:lnTo>
                  <a:pt x="1927529" y="252345"/>
                </a:lnTo>
                <a:lnTo>
                  <a:pt x="1887482" y="221840"/>
                </a:lnTo>
                <a:lnTo>
                  <a:pt x="1847639" y="191038"/>
                </a:lnTo>
                <a:lnTo>
                  <a:pt x="1808002" y="159937"/>
                </a:lnTo>
                <a:lnTo>
                  <a:pt x="1768573" y="128540"/>
                </a:lnTo>
                <a:lnTo>
                  <a:pt x="1729353" y="96847"/>
                </a:lnTo>
                <a:lnTo>
                  <a:pt x="1690344" y="64859"/>
                </a:lnTo>
                <a:lnTo>
                  <a:pt x="1651547" y="32576"/>
                </a:lnTo>
                <a:lnTo>
                  <a:pt x="1612966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bg object 26">
            <a:extLst>
              <a:ext uri="{FF2B5EF4-FFF2-40B4-BE49-F238E27FC236}">
                <a16:creationId xmlns:a16="http://schemas.microsoft.com/office/drawing/2014/main" xmlns="" id="{211FDAE9-6A6D-4DF8-8827-4409869A4F39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70632" y="2505976"/>
            <a:ext cx="5228856" cy="8279035"/>
          </a:xfrm>
          <a:prstGeom prst="rect">
            <a:avLst/>
          </a:prstGeom>
        </p:spPr>
      </p:pic>
      <p:sp>
        <p:nvSpPr>
          <p:cNvPr id="49" name="bg object 27">
            <a:extLst>
              <a:ext uri="{FF2B5EF4-FFF2-40B4-BE49-F238E27FC236}">
                <a16:creationId xmlns:a16="http://schemas.microsoft.com/office/drawing/2014/main" xmlns="" id="{114A4CE6-4A8B-496D-B6FB-ACD1C4B8677E}"/>
              </a:ext>
            </a:extLst>
          </p:cNvPr>
          <p:cNvSpPr/>
          <p:nvPr/>
        </p:nvSpPr>
        <p:spPr>
          <a:xfrm>
            <a:off x="13853016" y="0"/>
            <a:ext cx="3759835" cy="2444115"/>
          </a:xfrm>
          <a:custGeom>
            <a:avLst/>
            <a:gdLst/>
            <a:ahLst/>
            <a:cxnLst/>
            <a:rect l="l" t="t" r="r" b="b"/>
            <a:pathLst>
              <a:path w="3759834" h="2444115">
                <a:moveTo>
                  <a:pt x="3759387" y="0"/>
                </a:moveTo>
                <a:lnTo>
                  <a:pt x="854702" y="0"/>
                </a:lnTo>
                <a:lnTo>
                  <a:pt x="862392" y="14417"/>
                </a:lnTo>
                <a:lnTo>
                  <a:pt x="895397" y="74656"/>
                </a:lnTo>
                <a:lnTo>
                  <a:pt x="929485" y="135269"/>
                </a:lnTo>
                <a:lnTo>
                  <a:pt x="964645" y="196222"/>
                </a:lnTo>
                <a:lnTo>
                  <a:pt x="913838" y="244324"/>
                </a:lnTo>
                <a:lnTo>
                  <a:pt x="864176" y="292387"/>
                </a:lnTo>
                <a:lnTo>
                  <a:pt x="815681" y="340384"/>
                </a:lnTo>
                <a:lnTo>
                  <a:pt x="768372" y="388286"/>
                </a:lnTo>
                <a:lnTo>
                  <a:pt x="722269" y="436063"/>
                </a:lnTo>
                <a:lnTo>
                  <a:pt x="677392" y="483688"/>
                </a:lnTo>
                <a:lnTo>
                  <a:pt x="633763" y="531133"/>
                </a:lnTo>
                <a:lnTo>
                  <a:pt x="591399" y="578367"/>
                </a:lnTo>
                <a:lnTo>
                  <a:pt x="550323" y="625363"/>
                </a:lnTo>
                <a:lnTo>
                  <a:pt x="510554" y="672093"/>
                </a:lnTo>
                <a:lnTo>
                  <a:pt x="472112" y="718527"/>
                </a:lnTo>
                <a:lnTo>
                  <a:pt x="435017" y="764637"/>
                </a:lnTo>
                <a:lnTo>
                  <a:pt x="399289" y="810394"/>
                </a:lnTo>
                <a:lnTo>
                  <a:pt x="364949" y="855770"/>
                </a:lnTo>
                <a:lnTo>
                  <a:pt x="332017" y="900736"/>
                </a:lnTo>
                <a:lnTo>
                  <a:pt x="300513" y="945264"/>
                </a:lnTo>
                <a:lnTo>
                  <a:pt x="270456" y="989325"/>
                </a:lnTo>
                <a:lnTo>
                  <a:pt x="241868" y="1032890"/>
                </a:lnTo>
                <a:lnTo>
                  <a:pt x="214768" y="1075931"/>
                </a:lnTo>
                <a:lnTo>
                  <a:pt x="189176" y="1118419"/>
                </a:lnTo>
                <a:lnTo>
                  <a:pt x="165113" y="1160326"/>
                </a:lnTo>
                <a:lnTo>
                  <a:pt x="142598" y="1201623"/>
                </a:lnTo>
                <a:lnTo>
                  <a:pt x="121653" y="1242281"/>
                </a:lnTo>
                <a:lnTo>
                  <a:pt x="102296" y="1282272"/>
                </a:lnTo>
                <a:lnTo>
                  <a:pt x="84548" y="1321567"/>
                </a:lnTo>
                <a:lnTo>
                  <a:pt x="68429" y="1360138"/>
                </a:lnTo>
                <a:lnTo>
                  <a:pt x="53960" y="1397956"/>
                </a:lnTo>
                <a:lnTo>
                  <a:pt x="41160" y="1434992"/>
                </a:lnTo>
                <a:lnTo>
                  <a:pt x="20650" y="1506605"/>
                </a:lnTo>
                <a:lnTo>
                  <a:pt x="7059" y="1574749"/>
                </a:lnTo>
                <a:lnTo>
                  <a:pt x="549" y="1639195"/>
                </a:lnTo>
                <a:lnTo>
                  <a:pt x="0" y="1669960"/>
                </a:lnTo>
                <a:lnTo>
                  <a:pt x="1281" y="1699714"/>
                </a:lnTo>
                <a:lnTo>
                  <a:pt x="9415" y="1756077"/>
                </a:lnTo>
                <a:lnTo>
                  <a:pt x="25114" y="1808056"/>
                </a:lnTo>
                <a:lnTo>
                  <a:pt x="48537" y="1855421"/>
                </a:lnTo>
                <a:lnTo>
                  <a:pt x="79797" y="1897885"/>
                </a:lnTo>
                <a:lnTo>
                  <a:pt x="118207" y="1934440"/>
                </a:lnTo>
                <a:lnTo>
                  <a:pt x="163338" y="1964921"/>
                </a:lnTo>
                <a:lnTo>
                  <a:pt x="214923" y="1989415"/>
                </a:lnTo>
                <a:lnTo>
                  <a:pt x="272693" y="2008007"/>
                </a:lnTo>
                <a:lnTo>
                  <a:pt x="336380" y="2020784"/>
                </a:lnTo>
                <a:lnTo>
                  <a:pt x="405715" y="2027832"/>
                </a:lnTo>
                <a:lnTo>
                  <a:pt x="480431" y="2029238"/>
                </a:lnTo>
                <a:lnTo>
                  <a:pt x="519723" y="2027853"/>
                </a:lnTo>
                <a:lnTo>
                  <a:pt x="560259" y="2025089"/>
                </a:lnTo>
                <a:lnTo>
                  <a:pt x="602006" y="2020958"/>
                </a:lnTo>
                <a:lnTo>
                  <a:pt x="644931" y="2015470"/>
                </a:lnTo>
                <a:lnTo>
                  <a:pt x="689000" y="2008637"/>
                </a:lnTo>
                <a:lnTo>
                  <a:pt x="734179" y="2000469"/>
                </a:lnTo>
                <a:lnTo>
                  <a:pt x="780436" y="1990976"/>
                </a:lnTo>
                <a:lnTo>
                  <a:pt x="827735" y="1980171"/>
                </a:lnTo>
                <a:lnTo>
                  <a:pt x="876045" y="1968063"/>
                </a:lnTo>
                <a:lnTo>
                  <a:pt x="925331" y="1954663"/>
                </a:lnTo>
                <a:lnTo>
                  <a:pt x="975560" y="1939982"/>
                </a:lnTo>
                <a:lnTo>
                  <a:pt x="1026698" y="1924031"/>
                </a:lnTo>
                <a:lnTo>
                  <a:pt x="1078712" y="1906820"/>
                </a:lnTo>
                <a:lnTo>
                  <a:pt x="1131568" y="1888362"/>
                </a:lnTo>
                <a:lnTo>
                  <a:pt x="1185233" y="1868665"/>
                </a:lnTo>
                <a:lnTo>
                  <a:pt x="1239674" y="1847742"/>
                </a:lnTo>
                <a:lnTo>
                  <a:pt x="1294856" y="1825602"/>
                </a:lnTo>
                <a:lnTo>
                  <a:pt x="1350746" y="1802258"/>
                </a:lnTo>
                <a:lnTo>
                  <a:pt x="1407311" y="1777718"/>
                </a:lnTo>
                <a:lnTo>
                  <a:pt x="1464517" y="1751995"/>
                </a:lnTo>
                <a:lnTo>
                  <a:pt x="1522330" y="1725099"/>
                </a:lnTo>
                <a:lnTo>
                  <a:pt x="1580718" y="1697041"/>
                </a:lnTo>
                <a:lnTo>
                  <a:pt x="1639646" y="1667832"/>
                </a:lnTo>
                <a:lnTo>
                  <a:pt x="1699081" y="1637482"/>
                </a:lnTo>
                <a:lnTo>
                  <a:pt x="1758990" y="1606003"/>
                </a:lnTo>
                <a:lnTo>
                  <a:pt x="1819339" y="1573405"/>
                </a:lnTo>
                <a:lnTo>
                  <a:pt x="1880094" y="1539698"/>
                </a:lnTo>
                <a:lnTo>
                  <a:pt x="1941223" y="1504895"/>
                </a:lnTo>
                <a:lnTo>
                  <a:pt x="1989713" y="1555788"/>
                </a:lnTo>
                <a:lnTo>
                  <a:pt x="2038151" y="1605491"/>
                </a:lnTo>
                <a:lnTo>
                  <a:pt x="2086508" y="1653983"/>
                </a:lnTo>
                <a:lnTo>
                  <a:pt x="2134754" y="1701243"/>
                </a:lnTo>
                <a:lnTo>
                  <a:pt x="2182859" y="1747251"/>
                </a:lnTo>
                <a:lnTo>
                  <a:pt x="2230793" y="1791987"/>
                </a:lnTo>
                <a:lnTo>
                  <a:pt x="2278528" y="1835428"/>
                </a:lnTo>
                <a:lnTo>
                  <a:pt x="2326033" y="1877555"/>
                </a:lnTo>
                <a:lnTo>
                  <a:pt x="2373279" y="1918347"/>
                </a:lnTo>
                <a:lnTo>
                  <a:pt x="2420237" y="1957783"/>
                </a:lnTo>
                <a:lnTo>
                  <a:pt x="2466876" y="1995844"/>
                </a:lnTo>
                <a:lnTo>
                  <a:pt x="2513167" y="2032507"/>
                </a:lnTo>
                <a:lnTo>
                  <a:pt x="2559081" y="2067752"/>
                </a:lnTo>
                <a:lnTo>
                  <a:pt x="2604588" y="2101559"/>
                </a:lnTo>
                <a:lnTo>
                  <a:pt x="2649659" y="2133907"/>
                </a:lnTo>
                <a:lnTo>
                  <a:pt x="2694263" y="2164775"/>
                </a:lnTo>
                <a:lnTo>
                  <a:pt x="2738371" y="2194143"/>
                </a:lnTo>
                <a:lnTo>
                  <a:pt x="2781954" y="2221990"/>
                </a:lnTo>
                <a:lnTo>
                  <a:pt x="2824982" y="2248295"/>
                </a:lnTo>
                <a:lnTo>
                  <a:pt x="2867426" y="2273038"/>
                </a:lnTo>
                <a:lnTo>
                  <a:pt x="2909255" y="2296198"/>
                </a:lnTo>
                <a:lnTo>
                  <a:pt x="2950440" y="2317754"/>
                </a:lnTo>
                <a:lnTo>
                  <a:pt x="2990953" y="2337685"/>
                </a:lnTo>
                <a:lnTo>
                  <a:pt x="3030762" y="2355972"/>
                </a:lnTo>
                <a:lnTo>
                  <a:pt x="3069839" y="2372593"/>
                </a:lnTo>
                <a:lnTo>
                  <a:pt x="3108154" y="2387527"/>
                </a:lnTo>
                <a:lnTo>
                  <a:pt x="3145677" y="2400755"/>
                </a:lnTo>
                <a:lnTo>
                  <a:pt x="3182379" y="2412254"/>
                </a:lnTo>
                <a:lnTo>
                  <a:pt x="3253200" y="2429987"/>
                </a:lnTo>
                <a:lnTo>
                  <a:pt x="3320382" y="2440562"/>
                </a:lnTo>
                <a:lnTo>
                  <a:pt x="3383686" y="2443812"/>
                </a:lnTo>
                <a:lnTo>
                  <a:pt x="3413811" y="2442638"/>
                </a:lnTo>
                <a:lnTo>
                  <a:pt x="3470857" y="2434592"/>
                </a:lnTo>
                <a:lnTo>
                  <a:pt x="3523434" y="2418807"/>
                </a:lnTo>
                <a:lnTo>
                  <a:pt x="3571305" y="2395120"/>
                </a:lnTo>
                <a:lnTo>
                  <a:pt x="3614091" y="2363479"/>
                </a:lnTo>
                <a:lnTo>
                  <a:pt x="3650805" y="2324614"/>
                </a:lnTo>
                <a:lnTo>
                  <a:pt x="3681374" y="2278912"/>
                </a:lnTo>
                <a:lnTo>
                  <a:pt x="3705887" y="2226648"/>
                </a:lnTo>
                <a:lnTo>
                  <a:pt x="3724433" y="2168097"/>
                </a:lnTo>
                <a:lnTo>
                  <a:pt x="3737101" y="2103535"/>
                </a:lnTo>
                <a:lnTo>
                  <a:pt x="3743978" y="2033238"/>
                </a:lnTo>
                <a:lnTo>
                  <a:pt x="3745273" y="1996024"/>
                </a:lnTo>
                <a:lnTo>
                  <a:pt x="3745153" y="1957480"/>
                </a:lnTo>
                <a:lnTo>
                  <a:pt x="3743630" y="1917640"/>
                </a:lnTo>
                <a:lnTo>
                  <a:pt x="3740715" y="1876538"/>
                </a:lnTo>
                <a:lnTo>
                  <a:pt x="3736419" y="1834209"/>
                </a:lnTo>
                <a:lnTo>
                  <a:pt x="3730753" y="1790687"/>
                </a:lnTo>
                <a:lnTo>
                  <a:pt x="3723728" y="1746007"/>
                </a:lnTo>
                <a:lnTo>
                  <a:pt x="3715355" y="1700203"/>
                </a:lnTo>
                <a:lnTo>
                  <a:pt x="3705645" y="1653309"/>
                </a:lnTo>
                <a:lnTo>
                  <a:pt x="3694609" y="1605360"/>
                </a:lnTo>
                <a:lnTo>
                  <a:pt x="3682258" y="1556391"/>
                </a:lnTo>
                <a:lnTo>
                  <a:pt x="3668604" y="1506436"/>
                </a:lnTo>
                <a:lnTo>
                  <a:pt x="3653657" y="1455529"/>
                </a:lnTo>
                <a:lnTo>
                  <a:pt x="3637428" y="1403705"/>
                </a:lnTo>
                <a:lnTo>
                  <a:pt x="3619929" y="1350997"/>
                </a:lnTo>
                <a:lnTo>
                  <a:pt x="3601171" y="1297442"/>
                </a:lnTo>
                <a:lnTo>
                  <a:pt x="3581164" y="1243072"/>
                </a:lnTo>
                <a:lnTo>
                  <a:pt x="3559920" y="1187923"/>
                </a:lnTo>
                <a:lnTo>
                  <a:pt x="3537449" y="1132029"/>
                </a:lnTo>
                <a:lnTo>
                  <a:pt x="3513764" y="1075425"/>
                </a:lnTo>
                <a:lnTo>
                  <a:pt x="3488874" y="1018144"/>
                </a:lnTo>
                <a:lnTo>
                  <a:pt x="3462792" y="960221"/>
                </a:lnTo>
                <a:lnTo>
                  <a:pt x="3435527" y="901692"/>
                </a:lnTo>
                <a:lnTo>
                  <a:pt x="3407092" y="842589"/>
                </a:lnTo>
                <a:lnTo>
                  <a:pt x="3377496" y="782948"/>
                </a:lnTo>
                <a:lnTo>
                  <a:pt x="3346752" y="722803"/>
                </a:lnTo>
                <a:lnTo>
                  <a:pt x="3314870" y="662188"/>
                </a:lnTo>
                <a:lnTo>
                  <a:pt x="3281862" y="601139"/>
                </a:lnTo>
                <a:lnTo>
                  <a:pt x="3247738" y="539688"/>
                </a:lnTo>
                <a:lnTo>
                  <a:pt x="3299347" y="491317"/>
                </a:lnTo>
                <a:lnTo>
                  <a:pt x="3349793" y="442971"/>
                </a:lnTo>
                <a:lnTo>
                  <a:pt x="3399058" y="394680"/>
                </a:lnTo>
                <a:lnTo>
                  <a:pt x="3447119" y="346473"/>
                </a:lnTo>
                <a:lnTo>
                  <a:pt x="3493957" y="298380"/>
                </a:lnTo>
                <a:lnTo>
                  <a:pt x="3539551" y="250430"/>
                </a:lnTo>
                <a:lnTo>
                  <a:pt x="3583881" y="202652"/>
                </a:lnTo>
                <a:lnTo>
                  <a:pt x="3626927" y="155075"/>
                </a:lnTo>
                <a:lnTo>
                  <a:pt x="3668668" y="107730"/>
                </a:lnTo>
                <a:lnTo>
                  <a:pt x="3709083" y="60644"/>
                </a:lnTo>
                <a:lnTo>
                  <a:pt x="3748152" y="13848"/>
                </a:lnTo>
                <a:lnTo>
                  <a:pt x="3759387" y="0"/>
                </a:lnTo>
                <a:close/>
              </a:path>
            </a:pathLst>
          </a:custGeom>
          <a:solidFill>
            <a:srgbClr val="81005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120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xmlns="" id="{486935B4-90F7-41C7-AFCE-DA1468721C39}"/>
              </a:ext>
            </a:extLst>
          </p:cNvPr>
          <p:cNvSpPr/>
          <p:nvPr/>
        </p:nvSpPr>
        <p:spPr>
          <a:xfrm>
            <a:off x="837669" y="2722429"/>
            <a:ext cx="12795885" cy="1052195"/>
          </a:xfrm>
          <a:custGeom>
            <a:avLst/>
            <a:gdLst/>
            <a:ahLst/>
            <a:cxnLst/>
            <a:rect l="l" t="t" r="r" b="b"/>
            <a:pathLst>
              <a:path w="12795885" h="1052195">
                <a:moveTo>
                  <a:pt x="12269385" y="0"/>
                </a:moveTo>
                <a:lnTo>
                  <a:pt x="526036" y="0"/>
                </a:lnTo>
                <a:lnTo>
                  <a:pt x="478155" y="2149"/>
                </a:lnTo>
                <a:lnTo>
                  <a:pt x="431479" y="8475"/>
                </a:lnTo>
                <a:lnTo>
                  <a:pt x="386193" y="18790"/>
                </a:lnTo>
                <a:lnTo>
                  <a:pt x="342483" y="32909"/>
                </a:lnTo>
                <a:lnTo>
                  <a:pt x="300535" y="50647"/>
                </a:lnTo>
                <a:lnTo>
                  <a:pt x="260534" y="71818"/>
                </a:lnTo>
                <a:lnTo>
                  <a:pt x="222666" y="96236"/>
                </a:lnTo>
                <a:lnTo>
                  <a:pt x="187116" y="123716"/>
                </a:lnTo>
                <a:lnTo>
                  <a:pt x="154071" y="154071"/>
                </a:lnTo>
                <a:lnTo>
                  <a:pt x="123716" y="187116"/>
                </a:lnTo>
                <a:lnTo>
                  <a:pt x="96236" y="222666"/>
                </a:lnTo>
                <a:lnTo>
                  <a:pt x="71818" y="260534"/>
                </a:lnTo>
                <a:lnTo>
                  <a:pt x="50647" y="300535"/>
                </a:lnTo>
                <a:lnTo>
                  <a:pt x="32909" y="342483"/>
                </a:lnTo>
                <a:lnTo>
                  <a:pt x="18790" y="386193"/>
                </a:lnTo>
                <a:lnTo>
                  <a:pt x="8475" y="431479"/>
                </a:lnTo>
                <a:lnTo>
                  <a:pt x="2149" y="478155"/>
                </a:lnTo>
                <a:lnTo>
                  <a:pt x="0" y="526036"/>
                </a:lnTo>
                <a:lnTo>
                  <a:pt x="2149" y="573916"/>
                </a:lnTo>
                <a:lnTo>
                  <a:pt x="8475" y="620592"/>
                </a:lnTo>
                <a:lnTo>
                  <a:pt x="18790" y="665878"/>
                </a:lnTo>
                <a:lnTo>
                  <a:pt x="32909" y="709588"/>
                </a:lnTo>
                <a:lnTo>
                  <a:pt x="50647" y="751537"/>
                </a:lnTo>
                <a:lnTo>
                  <a:pt x="71818" y="791538"/>
                </a:lnTo>
                <a:lnTo>
                  <a:pt x="96236" y="829406"/>
                </a:lnTo>
                <a:lnTo>
                  <a:pt x="123716" y="864956"/>
                </a:lnTo>
                <a:lnTo>
                  <a:pt x="154071" y="898001"/>
                </a:lnTo>
                <a:lnTo>
                  <a:pt x="187116" y="928356"/>
                </a:lnTo>
                <a:lnTo>
                  <a:pt x="222666" y="955836"/>
                </a:lnTo>
                <a:lnTo>
                  <a:pt x="260534" y="980254"/>
                </a:lnTo>
                <a:lnTo>
                  <a:pt x="300535" y="1001424"/>
                </a:lnTo>
                <a:lnTo>
                  <a:pt x="342483" y="1019162"/>
                </a:lnTo>
                <a:lnTo>
                  <a:pt x="386193" y="1033282"/>
                </a:lnTo>
                <a:lnTo>
                  <a:pt x="431479" y="1043597"/>
                </a:lnTo>
                <a:lnTo>
                  <a:pt x="478155" y="1049922"/>
                </a:lnTo>
                <a:lnTo>
                  <a:pt x="526036" y="1052072"/>
                </a:lnTo>
                <a:lnTo>
                  <a:pt x="12269385" y="1052072"/>
                </a:lnTo>
                <a:lnTo>
                  <a:pt x="12317266" y="1049922"/>
                </a:lnTo>
                <a:lnTo>
                  <a:pt x="12363942" y="1043597"/>
                </a:lnTo>
                <a:lnTo>
                  <a:pt x="12409228" y="1033282"/>
                </a:lnTo>
                <a:lnTo>
                  <a:pt x="12452938" y="1019162"/>
                </a:lnTo>
                <a:lnTo>
                  <a:pt x="12494886" y="1001424"/>
                </a:lnTo>
                <a:lnTo>
                  <a:pt x="12534887" y="980254"/>
                </a:lnTo>
                <a:lnTo>
                  <a:pt x="12572755" y="955836"/>
                </a:lnTo>
                <a:lnTo>
                  <a:pt x="12608305" y="928356"/>
                </a:lnTo>
                <a:lnTo>
                  <a:pt x="12641350" y="898001"/>
                </a:lnTo>
                <a:lnTo>
                  <a:pt x="12671705" y="864956"/>
                </a:lnTo>
                <a:lnTo>
                  <a:pt x="12699185" y="829406"/>
                </a:lnTo>
                <a:lnTo>
                  <a:pt x="12723603" y="791538"/>
                </a:lnTo>
                <a:lnTo>
                  <a:pt x="12744774" y="751537"/>
                </a:lnTo>
                <a:lnTo>
                  <a:pt x="12762512" y="709588"/>
                </a:lnTo>
                <a:lnTo>
                  <a:pt x="12776631" y="665878"/>
                </a:lnTo>
                <a:lnTo>
                  <a:pt x="12786946" y="620592"/>
                </a:lnTo>
                <a:lnTo>
                  <a:pt x="12793272" y="573916"/>
                </a:lnTo>
                <a:lnTo>
                  <a:pt x="12795421" y="526036"/>
                </a:lnTo>
                <a:lnTo>
                  <a:pt x="12793272" y="478155"/>
                </a:lnTo>
                <a:lnTo>
                  <a:pt x="12786946" y="431479"/>
                </a:lnTo>
                <a:lnTo>
                  <a:pt x="12776631" y="386193"/>
                </a:lnTo>
                <a:lnTo>
                  <a:pt x="12762512" y="342483"/>
                </a:lnTo>
                <a:lnTo>
                  <a:pt x="12744774" y="300535"/>
                </a:lnTo>
                <a:lnTo>
                  <a:pt x="12723603" y="260534"/>
                </a:lnTo>
                <a:lnTo>
                  <a:pt x="12699185" y="222666"/>
                </a:lnTo>
                <a:lnTo>
                  <a:pt x="12671705" y="187116"/>
                </a:lnTo>
                <a:lnTo>
                  <a:pt x="12641350" y="154071"/>
                </a:lnTo>
                <a:lnTo>
                  <a:pt x="12608305" y="123716"/>
                </a:lnTo>
                <a:lnTo>
                  <a:pt x="12572755" y="96236"/>
                </a:lnTo>
                <a:lnTo>
                  <a:pt x="12534887" y="71818"/>
                </a:lnTo>
                <a:lnTo>
                  <a:pt x="12494886" y="50647"/>
                </a:lnTo>
                <a:lnTo>
                  <a:pt x="12452938" y="32909"/>
                </a:lnTo>
                <a:lnTo>
                  <a:pt x="12409228" y="18790"/>
                </a:lnTo>
                <a:lnTo>
                  <a:pt x="12363942" y="8475"/>
                </a:lnTo>
                <a:lnTo>
                  <a:pt x="12317266" y="2149"/>
                </a:lnTo>
                <a:lnTo>
                  <a:pt x="1226938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xmlns="" id="{EDFA679F-BEAE-42C0-8402-7599669BB6CA}"/>
              </a:ext>
            </a:extLst>
          </p:cNvPr>
          <p:cNvSpPr/>
          <p:nvPr/>
        </p:nvSpPr>
        <p:spPr>
          <a:xfrm>
            <a:off x="837669" y="4045949"/>
            <a:ext cx="12795885" cy="1052195"/>
          </a:xfrm>
          <a:custGeom>
            <a:avLst/>
            <a:gdLst/>
            <a:ahLst/>
            <a:cxnLst/>
            <a:rect l="l" t="t" r="r" b="b"/>
            <a:pathLst>
              <a:path w="12795885" h="1052195">
                <a:moveTo>
                  <a:pt x="12269385" y="0"/>
                </a:moveTo>
                <a:lnTo>
                  <a:pt x="526036" y="0"/>
                </a:lnTo>
                <a:lnTo>
                  <a:pt x="478155" y="2149"/>
                </a:lnTo>
                <a:lnTo>
                  <a:pt x="431479" y="8475"/>
                </a:lnTo>
                <a:lnTo>
                  <a:pt x="386193" y="18790"/>
                </a:lnTo>
                <a:lnTo>
                  <a:pt x="342483" y="32909"/>
                </a:lnTo>
                <a:lnTo>
                  <a:pt x="300535" y="50647"/>
                </a:lnTo>
                <a:lnTo>
                  <a:pt x="260534" y="71818"/>
                </a:lnTo>
                <a:lnTo>
                  <a:pt x="222666" y="96236"/>
                </a:lnTo>
                <a:lnTo>
                  <a:pt x="187116" y="123716"/>
                </a:lnTo>
                <a:lnTo>
                  <a:pt x="154071" y="154071"/>
                </a:lnTo>
                <a:lnTo>
                  <a:pt x="123716" y="187116"/>
                </a:lnTo>
                <a:lnTo>
                  <a:pt x="96236" y="222666"/>
                </a:lnTo>
                <a:lnTo>
                  <a:pt x="71818" y="260534"/>
                </a:lnTo>
                <a:lnTo>
                  <a:pt x="50647" y="300535"/>
                </a:lnTo>
                <a:lnTo>
                  <a:pt x="32909" y="342483"/>
                </a:lnTo>
                <a:lnTo>
                  <a:pt x="18790" y="386193"/>
                </a:lnTo>
                <a:lnTo>
                  <a:pt x="8475" y="431479"/>
                </a:lnTo>
                <a:lnTo>
                  <a:pt x="2149" y="478155"/>
                </a:lnTo>
                <a:lnTo>
                  <a:pt x="0" y="526036"/>
                </a:lnTo>
                <a:lnTo>
                  <a:pt x="2149" y="573916"/>
                </a:lnTo>
                <a:lnTo>
                  <a:pt x="8475" y="620592"/>
                </a:lnTo>
                <a:lnTo>
                  <a:pt x="18790" y="665878"/>
                </a:lnTo>
                <a:lnTo>
                  <a:pt x="32909" y="709588"/>
                </a:lnTo>
                <a:lnTo>
                  <a:pt x="50647" y="751537"/>
                </a:lnTo>
                <a:lnTo>
                  <a:pt x="71818" y="791538"/>
                </a:lnTo>
                <a:lnTo>
                  <a:pt x="96236" y="829406"/>
                </a:lnTo>
                <a:lnTo>
                  <a:pt x="123716" y="864956"/>
                </a:lnTo>
                <a:lnTo>
                  <a:pt x="154071" y="898001"/>
                </a:lnTo>
                <a:lnTo>
                  <a:pt x="187116" y="928356"/>
                </a:lnTo>
                <a:lnTo>
                  <a:pt x="222666" y="955836"/>
                </a:lnTo>
                <a:lnTo>
                  <a:pt x="260534" y="980254"/>
                </a:lnTo>
                <a:lnTo>
                  <a:pt x="300535" y="1001424"/>
                </a:lnTo>
                <a:lnTo>
                  <a:pt x="342483" y="1019162"/>
                </a:lnTo>
                <a:lnTo>
                  <a:pt x="386193" y="1033282"/>
                </a:lnTo>
                <a:lnTo>
                  <a:pt x="431479" y="1043597"/>
                </a:lnTo>
                <a:lnTo>
                  <a:pt x="478155" y="1049922"/>
                </a:lnTo>
                <a:lnTo>
                  <a:pt x="526036" y="1052072"/>
                </a:lnTo>
                <a:lnTo>
                  <a:pt x="12269385" y="1052072"/>
                </a:lnTo>
                <a:lnTo>
                  <a:pt x="12317266" y="1049922"/>
                </a:lnTo>
                <a:lnTo>
                  <a:pt x="12363942" y="1043597"/>
                </a:lnTo>
                <a:lnTo>
                  <a:pt x="12409228" y="1033282"/>
                </a:lnTo>
                <a:lnTo>
                  <a:pt x="12452938" y="1019162"/>
                </a:lnTo>
                <a:lnTo>
                  <a:pt x="12494886" y="1001424"/>
                </a:lnTo>
                <a:lnTo>
                  <a:pt x="12534887" y="980254"/>
                </a:lnTo>
                <a:lnTo>
                  <a:pt x="12572755" y="955836"/>
                </a:lnTo>
                <a:lnTo>
                  <a:pt x="12608305" y="928356"/>
                </a:lnTo>
                <a:lnTo>
                  <a:pt x="12641350" y="898001"/>
                </a:lnTo>
                <a:lnTo>
                  <a:pt x="12671705" y="864956"/>
                </a:lnTo>
                <a:lnTo>
                  <a:pt x="12699185" y="829406"/>
                </a:lnTo>
                <a:lnTo>
                  <a:pt x="12723603" y="791538"/>
                </a:lnTo>
                <a:lnTo>
                  <a:pt x="12744774" y="751537"/>
                </a:lnTo>
                <a:lnTo>
                  <a:pt x="12762512" y="709588"/>
                </a:lnTo>
                <a:lnTo>
                  <a:pt x="12776631" y="665878"/>
                </a:lnTo>
                <a:lnTo>
                  <a:pt x="12786946" y="620592"/>
                </a:lnTo>
                <a:lnTo>
                  <a:pt x="12793272" y="573916"/>
                </a:lnTo>
                <a:lnTo>
                  <a:pt x="12795421" y="526036"/>
                </a:lnTo>
                <a:lnTo>
                  <a:pt x="12793272" y="478155"/>
                </a:lnTo>
                <a:lnTo>
                  <a:pt x="12786946" y="431479"/>
                </a:lnTo>
                <a:lnTo>
                  <a:pt x="12776631" y="386193"/>
                </a:lnTo>
                <a:lnTo>
                  <a:pt x="12762512" y="342483"/>
                </a:lnTo>
                <a:lnTo>
                  <a:pt x="12744774" y="300535"/>
                </a:lnTo>
                <a:lnTo>
                  <a:pt x="12723603" y="260534"/>
                </a:lnTo>
                <a:lnTo>
                  <a:pt x="12699185" y="222666"/>
                </a:lnTo>
                <a:lnTo>
                  <a:pt x="12671705" y="187116"/>
                </a:lnTo>
                <a:lnTo>
                  <a:pt x="12641350" y="154071"/>
                </a:lnTo>
                <a:lnTo>
                  <a:pt x="12608305" y="123716"/>
                </a:lnTo>
                <a:lnTo>
                  <a:pt x="12572755" y="96236"/>
                </a:lnTo>
                <a:lnTo>
                  <a:pt x="12534887" y="71818"/>
                </a:lnTo>
                <a:lnTo>
                  <a:pt x="12494886" y="50647"/>
                </a:lnTo>
                <a:lnTo>
                  <a:pt x="12452938" y="32909"/>
                </a:lnTo>
                <a:lnTo>
                  <a:pt x="12409228" y="18790"/>
                </a:lnTo>
                <a:lnTo>
                  <a:pt x="12363942" y="8475"/>
                </a:lnTo>
                <a:lnTo>
                  <a:pt x="12317266" y="2149"/>
                </a:lnTo>
                <a:lnTo>
                  <a:pt x="1226938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EC133839-BA99-4455-86E9-03CC1B661D4C}"/>
              </a:ext>
            </a:extLst>
          </p:cNvPr>
          <p:cNvSpPr/>
          <p:nvPr/>
        </p:nvSpPr>
        <p:spPr>
          <a:xfrm>
            <a:off x="837669" y="5369469"/>
            <a:ext cx="12795885" cy="1052195"/>
          </a:xfrm>
          <a:custGeom>
            <a:avLst/>
            <a:gdLst/>
            <a:ahLst/>
            <a:cxnLst/>
            <a:rect l="l" t="t" r="r" b="b"/>
            <a:pathLst>
              <a:path w="12795885" h="1052195">
                <a:moveTo>
                  <a:pt x="12269385" y="0"/>
                </a:moveTo>
                <a:lnTo>
                  <a:pt x="526036" y="0"/>
                </a:lnTo>
                <a:lnTo>
                  <a:pt x="478155" y="2149"/>
                </a:lnTo>
                <a:lnTo>
                  <a:pt x="431479" y="8475"/>
                </a:lnTo>
                <a:lnTo>
                  <a:pt x="386193" y="18790"/>
                </a:lnTo>
                <a:lnTo>
                  <a:pt x="342483" y="32909"/>
                </a:lnTo>
                <a:lnTo>
                  <a:pt x="300535" y="50647"/>
                </a:lnTo>
                <a:lnTo>
                  <a:pt x="260534" y="71818"/>
                </a:lnTo>
                <a:lnTo>
                  <a:pt x="222666" y="96236"/>
                </a:lnTo>
                <a:lnTo>
                  <a:pt x="187116" y="123716"/>
                </a:lnTo>
                <a:lnTo>
                  <a:pt x="154071" y="154071"/>
                </a:lnTo>
                <a:lnTo>
                  <a:pt x="123716" y="187116"/>
                </a:lnTo>
                <a:lnTo>
                  <a:pt x="96236" y="222666"/>
                </a:lnTo>
                <a:lnTo>
                  <a:pt x="71818" y="260534"/>
                </a:lnTo>
                <a:lnTo>
                  <a:pt x="50647" y="300535"/>
                </a:lnTo>
                <a:lnTo>
                  <a:pt x="32909" y="342483"/>
                </a:lnTo>
                <a:lnTo>
                  <a:pt x="18790" y="386193"/>
                </a:lnTo>
                <a:lnTo>
                  <a:pt x="8475" y="431479"/>
                </a:lnTo>
                <a:lnTo>
                  <a:pt x="2149" y="478155"/>
                </a:lnTo>
                <a:lnTo>
                  <a:pt x="0" y="526036"/>
                </a:lnTo>
                <a:lnTo>
                  <a:pt x="2149" y="573916"/>
                </a:lnTo>
                <a:lnTo>
                  <a:pt x="8475" y="620592"/>
                </a:lnTo>
                <a:lnTo>
                  <a:pt x="18790" y="665878"/>
                </a:lnTo>
                <a:lnTo>
                  <a:pt x="32909" y="709588"/>
                </a:lnTo>
                <a:lnTo>
                  <a:pt x="50647" y="751537"/>
                </a:lnTo>
                <a:lnTo>
                  <a:pt x="71818" y="791538"/>
                </a:lnTo>
                <a:lnTo>
                  <a:pt x="96236" y="829406"/>
                </a:lnTo>
                <a:lnTo>
                  <a:pt x="123716" y="864956"/>
                </a:lnTo>
                <a:lnTo>
                  <a:pt x="154071" y="898001"/>
                </a:lnTo>
                <a:lnTo>
                  <a:pt x="187116" y="928356"/>
                </a:lnTo>
                <a:lnTo>
                  <a:pt x="222666" y="955836"/>
                </a:lnTo>
                <a:lnTo>
                  <a:pt x="260534" y="980254"/>
                </a:lnTo>
                <a:lnTo>
                  <a:pt x="300535" y="1001424"/>
                </a:lnTo>
                <a:lnTo>
                  <a:pt x="342483" y="1019162"/>
                </a:lnTo>
                <a:lnTo>
                  <a:pt x="386193" y="1033282"/>
                </a:lnTo>
                <a:lnTo>
                  <a:pt x="431479" y="1043597"/>
                </a:lnTo>
                <a:lnTo>
                  <a:pt x="478155" y="1049922"/>
                </a:lnTo>
                <a:lnTo>
                  <a:pt x="526036" y="1052072"/>
                </a:lnTo>
                <a:lnTo>
                  <a:pt x="12269385" y="1052072"/>
                </a:lnTo>
                <a:lnTo>
                  <a:pt x="12317266" y="1049922"/>
                </a:lnTo>
                <a:lnTo>
                  <a:pt x="12363942" y="1043597"/>
                </a:lnTo>
                <a:lnTo>
                  <a:pt x="12409228" y="1033282"/>
                </a:lnTo>
                <a:lnTo>
                  <a:pt x="12452938" y="1019162"/>
                </a:lnTo>
                <a:lnTo>
                  <a:pt x="12494886" y="1001424"/>
                </a:lnTo>
                <a:lnTo>
                  <a:pt x="12534887" y="980254"/>
                </a:lnTo>
                <a:lnTo>
                  <a:pt x="12572755" y="955836"/>
                </a:lnTo>
                <a:lnTo>
                  <a:pt x="12608305" y="928356"/>
                </a:lnTo>
                <a:lnTo>
                  <a:pt x="12641350" y="898001"/>
                </a:lnTo>
                <a:lnTo>
                  <a:pt x="12671705" y="864956"/>
                </a:lnTo>
                <a:lnTo>
                  <a:pt x="12699185" y="829406"/>
                </a:lnTo>
                <a:lnTo>
                  <a:pt x="12723603" y="791538"/>
                </a:lnTo>
                <a:lnTo>
                  <a:pt x="12744774" y="751537"/>
                </a:lnTo>
                <a:lnTo>
                  <a:pt x="12762512" y="709588"/>
                </a:lnTo>
                <a:lnTo>
                  <a:pt x="12776631" y="665878"/>
                </a:lnTo>
                <a:lnTo>
                  <a:pt x="12786946" y="620592"/>
                </a:lnTo>
                <a:lnTo>
                  <a:pt x="12793272" y="573916"/>
                </a:lnTo>
                <a:lnTo>
                  <a:pt x="12795421" y="526036"/>
                </a:lnTo>
                <a:lnTo>
                  <a:pt x="12793272" y="478155"/>
                </a:lnTo>
                <a:lnTo>
                  <a:pt x="12786946" y="431479"/>
                </a:lnTo>
                <a:lnTo>
                  <a:pt x="12776631" y="386193"/>
                </a:lnTo>
                <a:lnTo>
                  <a:pt x="12762512" y="342483"/>
                </a:lnTo>
                <a:lnTo>
                  <a:pt x="12744774" y="300535"/>
                </a:lnTo>
                <a:lnTo>
                  <a:pt x="12723603" y="260534"/>
                </a:lnTo>
                <a:lnTo>
                  <a:pt x="12699185" y="222666"/>
                </a:lnTo>
                <a:lnTo>
                  <a:pt x="12671705" y="187116"/>
                </a:lnTo>
                <a:lnTo>
                  <a:pt x="12641350" y="154071"/>
                </a:lnTo>
                <a:lnTo>
                  <a:pt x="12608305" y="123716"/>
                </a:lnTo>
                <a:lnTo>
                  <a:pt x="12572755" y="96236"/>
                </a:lnTo>
                <a:lnTo>
                  <a:pt x="12534887" y="71818"/>
                </a:lnTo>
                <a:lnTo>
                  <a:pt x="12494886" y="50647"/>
                </a:lnTo>
                <a:lnTo>
                  <a:pt x="12452938" y="32909"/>
                </a:lnTo>
                <a:lnTo>
                  <a:pt x="12409228" y="18790"/>
                </a:lnTo>
                <a:lnTo>
                  <a:pt x="12363942" y="8475"/>
                </a:lnTo>
                <a:lnTo>
                  <a:pt x="12317266" y="2149"/>
                </a:lnTo>
                <a:lnTo>
                  <a:pt x="1226938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xmlns="" id="{4C59602D-8892-4100-9197-A419249DEFFB}"/>
              </a:ext>
            </a:extLst>
          </p:cNvPr>
          <p:cNvSpPr/>
          <p:nvPr/>
        </p:nvSpPr>
        <p:spPr>
          <a:xfrm>
            <a:off x="837669" y="6692989"/>
            <a:ext cx="12795885" cy="1052195"/>
          </a:xfrm>
          <a:custGeom>
            <a:avLst/>
            <a:gdLst/>
            <a:ahLst/>
            <a:cxnLst/>
            <a:rect l="l" t="t" r="r" b="b"/>
            <a:pathLst>
              <a:path w="12795885" h="1052195">
                <a:moveTo>
                  <a:pt x="12269385" y="0"/>
                </a:moveTo>
                <a:lnTo>
                  <a:pt x="526036" y="0"/>
                </a:lnTo>
                <a:lnTo>
                  <a:pt x="478155" y="2149"/>
                </a:lnTo>
                <a:lnTo>
                  <a:pt x="431479" y="8475"/>
                </a:lnTo>
                <a:lnTo>
                  <a:pt x="386193" y="18790"/>
                </a:lnTo>
                <a:lnTo>
                  <a:pt x="342483" y="32909"/>
                </a:lnTo>
                <a:lnTo>
                  <a:pt x="300535" y="50647"/>
                </a:lnTo>
                <a:lnTo>
                  <a:pt x="260534" y="71818"/>
                </a:lnTo>
                <a:lnTo>
                  <a:pt x="222666" y="96236"/>
                </a:lnTo>
                <a:lnTo>
                  <a:pt x="187116" y="123716"/>
                </a:lnTo>
                <a:lnTo>
                  <a:pt x="154071" y="154071"/>
                </a:lnTo>
                <a:lnTo>
                  <a:pt x="123716" y="187116"/>
                </a:lnTo>
                <a:lnTo>
                  <a:pt x="96236" y="222666"/>
                </a:lnTo>
                <a:lnTo>
                  <a:pt x="71818" y="260534"/>
                </a:lnTo>
                <a:lnTo>
                  <a:pt x="50647" y="300535"/>
                </a:lnTo>
                <a:lnTo>
                  <a:pt x="32909" y="342483"/>
                </a:lnTo>
                <a:lnTo>
                  <a:pt x="18790" y="386193"/>
                </a:lnTo>
                <a:lnTo>
                  <a:pt x="8475" y="431479"/>
                </a:lnTo>
                <a:lnTo>
                  <a:pt x="2149" y="478155"/>
                </a:lnTo>
                <a:lnTo>
                  <a:pt x="0" y="526036"/>
                </a:lnTo>
                <a:lnTo>
                  <a:pt x="2149" y="573916"/>
                </a:lnTo>
                <a:lnTo>
                  <a:pt x="8475" y="620592"/>
                </a:lnTo>
                <a:lnTo>
                  <a:pt x="18790" y="665878"/>
                </a:lnTo>
                <a:lnTo>
                  <a:pt x="32909" y="709588"/>
                </a:lnTo>
                <a:lnTo>
                  <a:pt x="50647" y="751537"/>
                </a:lnTo>
                <a:lnTo>
                  <a:pt x="71818" y="791538"/>
                </a:lnTo>
                <a:lnTo>
                  <a:pt x="96236" y="829406"/>
                </a:lnTo>
                <a:lnTo>
                  <a:pt x="123716" y="864956"/>
                </a:lnTo>
                <a:lnTo>
                  <a:pt x="154071" y="898001"/>
                </a:lnTo>
                <a:lnTo>
                  <a:pt x="187116" y="928356"/>
                </a:lnTo>
                <a:lnTo>
                  <a:pt x="222666" y="955836"/>
                </a:lnTo>
                <a:lnTo>
                  <a:pt x="260534" y="980254"/>
                </a:lnTo>
                <a:lnTo>
                  <a:pt x="300535" y="1001424"/>
                </a:lnTo>
                <a:lnTo>
                  <a:pt x="342483" y="1019162"/>
                </a:lnTo>
                <a:lnTo>
                  <a:pt x="386193" y="1033282"/>
                </a:lnTo>
                <a:lnTo>
                  <a:pt x="431479" y="1043597"/>
                </a:lnTo>
                <a:lnTo>
                  <a:pt x="478155" y="1049922"/>
                </a:lnTo>
                <a:lnTo>
                  <a:pt x="526036" y="1052072"/>
                </a:lnTo>
                <a:lnTo>
                  <a:pt x="12269385" y="1052072"/>
                </a:lnTo>
                <a:lnTo>
                  <a:pt x="12317266" y="1049922"/>
                </a:lnTo>
                <a:lnTo>
                  <a:pt x="12363942" y="1043597"/>
                </a:lnTo>
                <a:lnTo>
                  <a:pt x="12409228" y="1033282"/>
                </a:lnTo>
                <a:lnTo>
                  <a:pt x="12452938" y="1019162"/>
                </a:lnTo>
                <a:lnTo>
                  <a:pt x="12494886" y="1001424"/>
                </a:lnTo>
                <a:lnTo>
                  <a:pt x="12534887" y="980254"/>
                </a:lnTo>
                <a:lnTo>
                  <a:pt x="12572755" y="955836"/>
                </a:lnTo>
                <a:lnTo>
                  <a:pt x="12608305" y="928356"/>
                </a:lnTo>
                <a:lnTo>
                  <a:pt x="12641350" y="898001"/>
                </a:lnTo>
                <a:lnTo>
                  <a:pt x="12671705" y="864956"/>
                </a:lnTo>
                <a:lnTo>
                  <a:pt x="12699185" y="829406"/>
                </a:lnTo>
                <a:lnTo>
                  <a:pt x="12723603" y="791538"/>
                </a:lnTo>
                <a:lnTo>
                  <a:pt x="12744774" y="751537"/>
                </a:lnTo>
                <a:lnTo>
                  <a:pt x="12762512" y="709588"/>
                </a:lnTo>
                <a:lnTo>
                  <a:pt x="12776631" y="665878"/>
                </a:lnTo>
                <a:lnTo>
                  <a:pt x="12786946" y="620592"/>
                </a:lnTo>
                <a:lnTo>
                  <a:pt x="12793272" y="573916"/>
                </a:lnTo>
                <a:lnTo>
                  <a:pt x="12795421" y="526036"/>
                </a:lnTo>
                <a:lnTo>
                  <a:pt x="12793272" y="478155"/>
                </a:lnTo>
                <a:lnTo>
                  <a:pt x="12786946" y="431479"/>
                </a:lnTo>
                <a:lnTo>
                  <a:pt x="12776631" y="386193"/>
                </a:lnTo>
                <a:lnTo>
                  <a:pt x="12762512" y="342483"/>
                </a:lnTo>
                <a:lnTo>
                  <a:pt x="12744774" y="300535"/>
                </a:lnTo>
                <a:lnTo>
                  <a:pt x="12723603" y="260534"/>
                </a:lnTo>
                <a:lnTo>
                  <a:pt x="12699185" y="222666"/>
                </a:lnTo>
                <a:lnTo>
                  <a:pt x="12671705" y="187116"/>
                </a:lnTo>
                <a:lnTo>
                  <a:pt x="12641350" y="154071"/>
                </a:lnTo>
                <a:lnTo>
                  <a:pt x="12608305" y="123716"/>
                </a:lnTo>
                <a:lnTo>
                  <a:pt x="12572755" y="96236"/>
                </a:lnTo>
                <a:lnTo>
                  <a:pt x="12534887" y="71818"/>
                </a:lnTo>
                <a:lnTo>
                  <a:pt x="12494886" y="50647"/>
                </a:lnTo>
                <a:lnTo>
                  <a:pt x="12452938" y="32909"/>
                </a:lnTo>
                <a:lnTo>
                  <a:pt x="12409228" y="18790"/>
                </a:lnTo>
                <a:lnTo>
                  <a:pt x="12363942" y="8475"/>
                </a:lnTo>
                <a:lnTo>
                  <a:pt x="12317266" y="2149"/>
                </a:lnTo>
                <a:lnTo>
                  <a:pt x="1226938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xmlns="" id="{FA677915-AAC8-4C35-A2F8-19DDC7B8BAFC}"/>
              </a:ext>
            </a:extLst>
          </p:cNvPr>
          <p:cNvSpPr/>
          <p:nvPr/>
        </p:nvSpPr>
        <p:spPr>
          <a:xfrm>
            <a:off x="837669" y="8016509"/>
            <a:ext cx="12795885" cy="1052195"/>
          </a:xfrm>
          <a:custGeom>
            <a:avLst/>
            <a:gdLst/>
            <a:ahLst/>
            <a:cxnLst/>
            <a:rect l="l" t="t" r="r" b="b"/>
            <a:pathLst>
              <a:path w="12795885" h="1052195">
                <a:moveTo>
                  <a:pt x="12269385" y="0"/>
                </a:moveTo>
                <a:lnTo>
                  <a:pt x="526036" y="0"/>
                </a:lnTo>
                <a:lnTo>
                  <a:pt x="478155" y="2149"/>
                </a:lnTo>
                <a:lnTo>
                  <a:pt x="431479" y="8475"/>
                </a:lnTo>
                <a:lnTo>
                  <a:pt x="386193" y="18790"/>
                </a:lnTo>
                <a:lnTo>
                  <a:pt x="342483" y="32909"/>
                </a:lnTo>
                <a:lnTo>
                  <a:pt x="300535" y="50647"/>
                </a:lnTo>
                <a:lnTo>
                  <a:pt x="260534" y="71818"/>
                </a:lnTo>
                <a:lnTo>
                  <a:pt x="222666" y="96236"/>
                </a:lnTo>
                <a:lnTo>
                  <a:pt x="187116" y="123716"/>
                </a:lnTo>
                <a:lnTo>
                  <a:pt x="154071" y="154071"/>
                </a:lnTo>
                <a:lnTo>
                  <a:pt x="123716" y="187116"/>
                </a:lnTo>
                <a:lnTo>
                  <a:pt x="96236" y="222666"/>
                </a:lnTo>
                <a:lnTo>
                  <a:pt x="71818" y="260534"/>
                </a:lnTo>
                <a:lnTo>
                  <a:pt x="50647" y="300535"/>
                </a:lnTo>
                <a:lnTo>
                  <a:pt x="32909" y="342483"/>
                </a:lnTo>
                <a:lnTo>
                  <a:pt x="18790" y="386193"/>
                </a:lnTo>
                <a:lnTo>
                  <a:pt x="8475" y="431479"/>
                </a:lnTo>
                <a:lnTo>
                  <a:pt x="2149" y="478155"/>
                </a:lnTo>
                <a:lnTo>
                  <a:pt x="0" y="526036"/>
                </a:lnTo>
                <a:lnTo>
                  <a:pt x="2149" y="573916"/>
                </a:lnTo>
                <a:lnTo>
                  <a:pt x="8475" y="620592"/>
                </a:lnTo>
                <a:lnTo>
                  <a:pt x="18790" y="665878"/>
                </a:lnTo>
                <a:lnTo>
                  <a:pt x="32909" y="709588"/>
                </a:lnTo>
                <a:lnTo>
                  <a:pt x="50647" y="751537"/>
                </a:lnTo>
                <a:lnTo>
                  <a:pt x="71818" y="791538"/>
                </a:lnTo>
                <a:lnTo>
                  <a:pt x="96236" y="829406"/>
                </a:lnTo>
                <a:lnTo>
                  <a:pt x="123716" y="864956"/>
                </a:lnTo>
                <a:lnTo>
                  <a:pt x="154071" y="898001"/>
                </a:lnTo>
                <a:lnTo>
                  <a:pt x="187116" y="928356"/>
                </a:lnTo>
                <a:lnTo>
                  <a:pt x="222666" y="955836"/>
                </a:lnTo>
                <a:lnTo>
                  <a:pt x="260534" y="980254"/>
                </a:lnTo>
                <a:lnTo>
                  <a:pt x="300535" y="1001424"/>
                </a:lnTo>
                <a:lnTo>
                  <a:pt x="342483" y="1019162"/>
                </a:lnTo>
                <a:lnTo>
                  <a:pt x="386193" y="1033282"/>
                </a:lnTo>
                <a:lnTo>
                  <a:pt x="431479" y="1043597"/>
                </a:lnTo>
                <a:lnTo>
                  <a:pt x="478155" y="1049922"/>
                </a:lnTo>
                <a:lnTo>
                  <a:pt x="526036" y="1052072"/>
                </a:lnTo>
                <a:lnTo>
                  <a:pt x="12269385" y="1052072"/>
                </a:lnTo>
                <a:lnTo>
                  <a:pt x="12317266" y="1049922"/>
                </a:lnTo>
                <a:lnTo>
                  <a:pt x="12363942" y="1043597"/>
                </a:lnTo>
                <a:lnTo>
                  <a:pt x="12409228" y="1033282"/>
                </a:lnTo>
                <a:lnTo>
                  <a:pt x="12452938" y="1019162"/>
                </a:lnTo>
                <a:lnTo>
                  <a:pt x="12494886" y="1001424"/>
                </a:lnTo>
                <a:lnTo>
                  <a:pt x="12534887" y="980254"/>
                </a:lnTo>
                <a:lnTo>
                  <a:pt x="12572755" y="955836"/>
                </a:lnTo>
                <a:lnTo>
                  <a:pt x="12608305" y="928356"/>
                </a:lnTo>
                <a:lnTo>
                  <a:pt x="12641350" y="898001"/>
                </a:lnTo>
                <a:lnTo>
                  <a:pt x="12671705" y="864956"/>
                </a:lnTo>
                <a:lnTo>
                  <a:pt x="12699185" y="829406"/>
                </a:lnTo>
                <a:lnTo>
                  <a:pt x="12723603" y="791538"/>
                </a:lnTo>
                <a:lnTo>
                  <a:pt x="12744774" y="751537"/>
                </a:lnTo>
                <a:lnTo>
                  <a:pt x="12762512" y="709588"/>
                </a:lnTo>
                <a:lnTo>
                  <a:pt x="12776631" y="665878"/>
                </a:lnTo>
                <a:lnTo>
                  <a:pt x="12786946" y="620592"/>
                </a:lnTo>
                <a:lnTo>
                  <a:pt x="12793272" y="573916"/>
                </a:lnTo>
                <a:lnTo>
                  <a:pt x="12795421" y="526036"/>
                </a:lnTo>
                <a:lnTo>
                  <a:pt x="12793272" y="478155"/>
                </a:lnTo>
                <a:lnTo>
                  <a:pt x="12786946" y="431479"/>
                </a:lnTo>
                <a:lnTo>
                  <a:pt x="12776631" y="386193"/>
                </a:lnTo>
                <a:lnTo>
                  <a:pt x="12762512" y="342483"/>
                </a:lnTo>
                <a:lnTo>
                  <a:pt x="12744774" y="300535"/>
                </a:lnTo>
                <a:lnTo>
                  <a:pt x="12723603" y="260534"/>
                </a:lnTo>
                <a:lnTo>
                  <a:pt x="12699185" y="222666"/>
                </a:lnTo>
                <a:lnTo>
                  <a:pt x="12671705" y="187116"/>
                </a:lnTo>
                <a:lnTo>
                  <a:pt x="12641350" y="154071"/>
                </a:lnTo>
                <a:lnTo>
                  <a:pt x="12608305" y="123716"/>
                </a:lnTo>
                <a:lnTo>
                  <a:pt x="12572755" y="96236"/>
                </a:lnTo>
                <a:lnTo>
                  <a:pt x="12534887" y="71818"/>
                </a:lnTo>
                <a:lnTo>
                  <a:pt x="12494886" y="50647"/>
                </a:lnTo>
                <a:lnTo>
                  <a:pt x="12452938" y="32909"/>
                </a:lnTo>
                <a:lnTo>
                  <a:pt x="12409228" y="18790"/>
                </a:lnTo>
                <a:lnTo>
                  <a:pt x="12363942" y="8475"/>
                </a:lnTo>
                <a:lnTo>
                  <a:pt x="12317266" y="2149"/>
                </a:lnTo>
                <a:lnTo>
                  <a:pt x="1226938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xmlns="" id="{BD36956D-0E63-4E81-91CB-0136F853D650}"/>
              </a:ext>
            </a:extLst>
          </p:cNvPr>
          <p:cNvSpPr/>
          <p:nvPr/>
        </p:nvSpPr>
        <p:spPr>
          <a:xfrm>
            <a:off x="837669" y="9340029"/>
            <a:ext cx="12795885" cy="1052195"/>
          </a:xfrm>
          <a:custGeom>
            <a:avLst/>
            <a:gdLst/>
            <a:ahLst/>
            <a:cxnLst/>
            <a:rect l="l" t="t" r="r" b="b"/>
            <a:pathLst>
              <a:path w="12795885" h="1052195">
                <a:moveTo>
                  <a:pt x="12269385" y="0"/>
                </a:moveTo>
                <a:lnTo>
                  <a:pt x="526036" y="0"/>
                </a:lnTo>
                <a:lnTo>
                  <a:pt x="478155" y="2149"/>
                </a:lnTo>
                <a:lnTo>
                  <a:pt x="431479" y="8475"/>
                </a:lnTo>
                <a:lnTo>
                  <a:pt x="386193" y="18790"/>
                </a:lnTo>
                <a:lnTo>
                  <a:pt x="342483" y="32909"/>
                </a:lnTo>
                <a:lnTo>
                  <a:pt x="300535" y="50647"/>
                </a:lnTo>
                <a:lnTo>
                  <a:pt x="260534" y="71818"/>
                </a:lnTo>
                <a:lnTo>
                  <a:pt x="222666" y="96236"/>
                </a:lnTo>
                <a:lnTo>
                  <a:pt x="187116" y="123716"/>
                </a:lnTo>
                <a:lnTo>
                  <a:pt x="154071" y="154071"/>
                </a:lnTo>
                <a:lnTo>
                  <a:pt x="123716" y="187116"/>
                </a:lnTo>
                <a:lnTo>
                  <a:pt x="96236" y="222666"/>
                </a:lnTo>
                <a:lnTo>
                  <a:pt x="71818" y="260534"/>
                </a:lnTo>
                <a:lnTo>
                  <a:pt x="50647" y="300535"/>
                </a:lnTo>
                <a:lnTo>
                  <a:pt x="32909" y="342483"/>
                </a:lnTo>
                <a:lnTo>
                  <a:pt x="18790" y="386193"/>
                </a:lnTo>
                <a:lnTo>
                  <a:pt x="8475" y="431479"/>
                </a:lnTo>
                <a:lnTo>
                  <a:pt x="2149" y="478155"/>
                </a:lnTo>
                <a:lnTo>
                  <a:pt x="0" y="526036"/>
                </a:lnTo>
                <a:lnTo>
                  <a:pt x="2149" y="573916"/>
                </a:lnTo>
                <a:lnTo>
                  <a:pt x="8475" y="620592"/>
                </a:lnTo>
                <a:lnTo>
                  <a:pt x="18790" y="665878"/>
                </a:lnTo>
                <a:lnTo>
                  <a:pt x="32909" y="709588"/>
                </a:lnTo>
                <a:lnTo>
                  <a:pt x="50647" y="751537"/>
                </a:lnTo>
                <a:lnTo>
                  <a:pt x="71818" y="791538"/>
                </a:lnTo>
                <a:lnTo>
                  <a:pt x="96236" y="829406"/>
                </a:lnTo>
                <a:lnTo>
                  <a:pt x="123716" y="864956"/>
                </a:lnTo>
                <a:lnTo>
                  <a:pt x="154071" y="898001"/>
                </a:lnTo>
                <a:lnTo>
                  <a:pt x="187116" y="928356"/>
                </a:lnTo>
                <a:lnTo>
                  <a:pt x="222666" y="955836"/>
                </a:lnTo>
                <a:lnTo>
                  <a:pt x="260534" y="980254"/>
                </a:lnTo>
                <a:lnTo>
                  <a:pt x="300535" y="1001424"/>
                </a:lnTo>
                <a:lnTo>
                  <a:pt x="342483" y="1019162"/>
                </a:lnTo>
                <a:lnTo>
                  <a:pt x="386193" y="1033282"/>
                </a:lnTo>
                <a:lnTo>
                  <a:pt x="431479" y="1043597"/>
                </a:lnTo>
                <a:lnTo>
                  <a:pt x="478155" y="1049922"/>
                </a:lnTo>
                <a:lnTo>
                  <a:pt x="526036" y="1052072"/>
                </a:lnTo>
                <a:lnTo>
                  <a:pt x="12269385" y="1052072"/>
                </a:lnTo>
                <a:lnTo>
                  <a:pt x="12317266" y="1049922"/>
                </a:lnTo>
                <a:lnTo>
                  <a:pt x="12363942" y="1043597"/>
                </a:lnTo>
                <a:lnTo>
                  <a:pt x="12409228" y="1033282"/>
                </a:lnTo>
                <a:lnTo>
                  <a:pt x="12452938" y="1019162"/>
                </a:lnTo>
                <a:lnTo>
                  <a:pt x="12494886" y="1001424"/>
                </a:lnTo>
                <a:lnTo>
                  <a:pt x="12534887" y="980254"/>
                </a:lnTo>
                <a:lnTo>
                  <a:pt x="12572755" y="955836"/>
                </a:lnTo>
                <a:lnTo>
                  <a:pt x="12608305" y="928356"/>
                </a:lnTo>
                <a:lnTo>
                  <a:pt x="12641350" y="898001"/>
                </a:lnTo>
                <a:lnTo>
                  <a:pt x="12671705" y="864956"/>
                </a:lnTo>
                <a:lnTo>
                  <a:pt x="12699185" y="829406"/>
                </a:lnTo>
                <a:lnTo>
                  <a:pt x="12723603" y="791538"/>
                </a:lnTo>
                <a:lnTo>
                  <a:pt x="12744774" y="751537"/>
                </a:lnTo>
                <a:lnTo>
                  <a:pt x="12762512" y="709588"/>
                </a:lnTo>
                <a:lnTo>
                  <a:pt x="12776631" y="665878"/>
                </a:lnTo>
                <a:lnTo>
                  <a:pt x="12786946" y="620592"/>
                </a:lnTo>
                <a:lnTo>
                  <a:pt x="12793272" y="573916"/>
                </a:lnTo>
                <a:lnTo>
                  <a:pt x="12795421" y="526036"/>
                </a:lnTo>
                <a:lnTo>
                  <a:pt x="12793272" y="478155"/>
                </a:lnTo>
                <a:lnTo>
                  <a:pt x="12786946" y="431479"/>
                </a:lnTo>
                <a:lnTo>
                  <a:pt x="12776631" y="386193"/>
                </a:lnTo>
                <a:lnTo>
                  <a:pt x="12762512" y="342483"/>
                </a:lnTo>
                <a:lnTo>
                  <a:pt x="12744774" y="300535"/>
                </a:lnTo>
                <a:lnTo>
                  <a:pt x="12723603" y="260534"/>
                </a:lnTo>
                <a:lnTo>
                  <a:pt x="12699185" y="222666"/>
                </a:lnTo>
                <a:lnTo>
                  <a:pt x="12671705" y="187116"/>
                </a:lnTo>
                <a:lnTo>
                  <a:pt x="12641350" y="154071"/>
                </a:lnTo>
                <a:lnTo>
                  <a:pt x="12608305" y="123716"/>
                </a:lnTo>
                <a:lnTo>
                  <a:pt x="12572755" y="96236"/>
                </a:lnTo>
                <a:lnTo>
                  <a:pt x="12534887" y="71818"/>
                </a:lnTo>
                <a:lnTo>
                  <a:pt x="12494886" y="50647"/>
                </a:lnTo>
                <a:lnTo>
                  <a:pt x="12452938" y="32909"/>
                </a:lnTo>
                <a:lnTo>
                  <a:pt x="12409228" y="18790"/>
                </a:lnTo>
                <a:lnTo>
                  <a:pt x="12363942" y="8475"/>
                </a:lnTo>
                <a:lnTo>
                  <a:pt x="12317266" y="2149"/>
                </a:lnTo>
                <a:lnTo>
                  <a:pt x="1226938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1661AEFE-432F-407E-B317-B94D4CD6AF64}"/>
              </a:ext>
            </a:extLst>
          </p:cNvPr>
          <p:cNvSpPr txBox="1"/>
          <p:nvPr/>
        </p:nvSpPr>
        <p:spPr>
          <a:xfrm>
            <a:off x="1170508" y="2949986"/>
            <a:ext cx="12158142" cy="58349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de-DE" sz="3700" b="1" spc="-25" dirty="0">
                <a:latin typeface="Goethe FF Clan"/>
                <a:cs typeface="Goethe FF Clan"/>
              </a:rPr>
              <a:t>Die Deutsche Märchenstraße beginnt in Hanau, weil </a:t>
            </a:r>
            <a:r>
              <a:rPr lang="de-DE" sz="3700" b="1" spc="-25" dirty="0" smtClean="0">
                <a:latin typeface="Goethe FF Clan"/>
                <a:cs typeface="Goethe FF Clan"/>
              </a:rPr>
              <a:t>…</a:t>
            </a:r>
            <a:endParaRPr sz="3700" dirty="0">
              <a:latin typeface="Goethe FF Clan"/>
              <a:cs typeface="Goethe FF Clan"/>
            </a:endParaRPr>
          </a:p>
        </p:txBody>
      </p:sp>
      <p:grpSp>
        <p:nvGrpSpPr>
          <p:cNvPr id="10" name="object 10">
            <a:extLst>
              <a:ext uri="{FF2B5EF4-FFF2-40B4-BE49-F238E27FC236}">
                <a16:creationId xmlns:a16="http://schemas.microsoft.com/office/drawing/2014/main" xmlns="" id="{B4D4CE73-ED67-4682-959C-8274A4CC6146}"/>
              </a:ext>
            </a:extLst>
          </p:cNvPr>
          <p:cNvGrpSpPr/>
          <p:nvPr/>
        </p:nvGrpSpPr>
        <p:grpSpPr>
          <a:xfrm>
            <a:off x="11392323" y="607311"/>
            <a:ext cx="8126095" cy="10701655"/>
            <a:chOff x="11392323" y="607311"/>
            <a:chExt cx="8126095" cy="10701655"/>
          </a:xfrm>
        </p:grpSpPr>
        <p:sp>
          <p:nvSpPr>
            <p:cNvPr id="11" name="object 11">
              <a:extLst>
                <a:ext uri="{FF2B5EF4-FFF2-40B4-BE49-F238E27FC236}">
                  <a16:creationId xmlns:a16="http://schemas.microsoft.com/office/drawing/2014/main" xmlns="" id="{4A3096EB-AC11-4B31-A985-615D95EE0216}"/>
                </a:ext>
              </a:extLst>
            </p:cNvPr>
            <p:cNvSpPr/>
            <p:nvPr/>
          </p:nvSpPr>
          <p:spPr>
            <a:xfrm>
              <a:off x="14387379" y="4116667"/>
              <a:ext cx="4229100" cy="4234815"/>
            </a:xfrm>
            <a:custGeom>
              <a:avLst/>
              <a:gdLst/>
              <a:ahLst/>
              <a:cxnLst/>
              <a:rect l="l" t="t" r="r" b="b"/>
              <a:pathLst>
                <a:path w="4229100" h="4234815">
                  <a:moveTo>
                    <a:pt x="776858" y="0"/>
                  </a:moveTo>
                  <a:lnTo>
                    <a:pt x="718773" y="4609"/>
                  </a:lnTo>
                  <a:lnTo>
                    <a:pt x="664906" y="16652"/>
                  </a:lnTo>
                  <a:lnTo>
                    <a:pt x="615484" y="36288"/>
                  </a:lnTo>
                  <a:lnTo>
                    <a:pt x="570731" y="63674"/>
                  </a:lnTo>
                  <a:lnTo>
                    <a:pt x="531419" y="98459"/>
                  </a:lnTo>
                  <a:lnTo>
                    <a:pt x="498115" y="140016"/>
                  </a:lnTo>
                  <a:lnTo>
                    <a:pt x="470737" y="188079"/>
                  </a:lnTo>
                  <a:lnTo>
                    <a:pt x="449199" y="242385"/>
                  </a:lnTo>
                  <a:lnTo>
                    <a:pt x="433419" y="302670"/>
                  </a:lnTo>
                  <a:lnTo>
                    <a:pt x="423311" y="368671"/>
                  </a:lnTo>
                  <a:lnTo>
                    <a:pt x="418793" y="440123"/>
                  </a:lnTo>
                  <a:lnTo>
                    <a:pt x="418603" y="477811"/>
                  </a:lnTo>
                  <a:lnTo>
                    <a:pt x="419779" y="516762"/>
                  </a:lnTo>
                  <a:lnTo>
                    <a:pt x="422311" y="556945"/>
                  </a:lnTo>
                  <a:lnTo>
                    <a:pt x="426187" y="598326"/>
                  </a:lnTo>
                  <a:lnTo>
                    <a:pt x="431398" y="640871"/>
                  </a:lnTo>
                  <a:lnTo>
                    <a:pt x="437933" y="684549"/>
                  </a:lnTo>
                  <a:lnTo>
                    <a:pt x="445781" y="729326"/>
                  </a:lnTo>
                  <a:lnTo>
                    <a:pt x="454932" y="775169"/>
                  </a:lnTo>
                  <a:lnTo>
                    <a:pt x="465375" y="822045"/>
                  </a:lnTo>
                  <a:lnTo>
                    <a:pt x="477100" y="869921"/>
                  </a:lnTo>
                  <a:lnTo>
                    <a:pt x="490097" y="918764"/>
                  </a:lnTo>
                  <a:lnTo>
                    <a:pt x="504354" y="968541"/>
                  </a:lnTo>
                  <a:lnTo>
                    <a:pt x="519862" y="1019220"/>
                  </a:lnTo>
                  <a:lnTo>
                    <a:pt x="536610" y="1070767"/>
                  </a:lnTo>
                  <a:lnTo>
                    <a:pt x="554587" y="1123149"/>
                  </a:lnTo>
                  <a:lnTo>
                    <a:pt x="573783" y="1176333"/>
                  </a:lnTo>
                  <a:lnTo>
                    <a:pt x="594188" y="1230287"/>
                  </a:lnTo>
                  <a:lnTo>
                    <a:pt x="615790" y="1284977"/>
                  </a:lnTo>
                  <a:lnTo>
                    <a:pt x="638580" y="1340370"/>
                  </a:lnTo>
                  <a:lnTo>
                    <a:pt x="662547" y="1396433"/>
                  </a:lnTo>
                  <a:lnTo>
                    <a:pt x="687681" y="1453134"/>
                  </a:lnTo>
                  <a:lnTo>
                    <a:pt x="713971" y="1510440"/>
                  </a:lnTo>
                  <a:lnTo>
                    <a:pt x="741406" y="1568316"/>
                  </a:lnTo>
                  <a:lnTo>
                    <a:pt x="769976" y="1626731"/>
                  </a:lnTo>
                  <a:lnTo>
                    <a:pt x="799671" y="1685652"/>
                  </a:lnTo>
                  <a:lnTo>
                    <a:pt x="830479" y="1745045"/>
                  </a:lnTo>
                  <a:lnTo>
                    <a:pt x="862392" y="1804878"/>
                  </a:lnTo>
                  <a:lnTo>
                    <a:pt x="895397" y="1865117"/>
                  </a:lnTo>
                  <a:lnTo>
                    <a:pt x="929485" y="1925730"/>
                  </a:lnTo>
                  <a:lnTo>
                    <a:pt x="964645" y="1986683"/>
                  </a:lnTo>
                  <a:lnTo>
                    <a:pt x="913838" y="2034785"/>
                  </a:lnTo>
                  <a:lnTo>
                    <a:pt x="864176" y="2082848"/>
                  </a:lnTo>
                  <a:lnTo>
                    <a:pt x="815681" y="2130845"/>
                  </a:lnTo>
                  <a:lnTo>
                    <a:pt x="768372" y="2178746"/>
                  </a:lnTo>
                  <a:lnTo>
                    <a:pt x="722269" y="2226524"/>
                  </a:lnTo>
                  <a:lnTo>
                    <a:pt x="677392" y="2274149"/>
                  </a:lnTo>
                  <a:lnTo>
                    <a:pt x="633763" y="2321593"/>
                  </a:lnTo>
                  <a:lnTo>
                    <a:pt x="591399" y="2368828"/>
                  </a:lnTo>
                  <a:lnTo>
                    <a:pt x="550323" y="2415824"/>
                  </a:lnTo>
                  <a:lnTo>
                    <a:pt x="510554" y="2462553"/>
                  </a:lnTo>
                  <a:lnTo>
                    <a:pt x="472112" y="2508987"/>
                  </a:lnTo>
                  <a:lnTo>
                    <a:pt x="435017" y="2555097"/>
                  </a:lnTo>
                  <a:lnTo>
                    <a:pt x="399289" y="2600855"/>
                  </a:lnTo>
                  <a:lnTo>
                    <a:pt x="364949" y="2646231"/>
                  </a:lnTo>
                  <a:lnTo>
                    <a:pt x="332017" y="2691197"/>
                  </a:lnTo>
                  <a:lnTo>
                    <a:pt x="300513" y="2735725"/>
                  </a:lnTo>
                  <a:lnTo>
                    <a:pt x="270456" y="2779785"/>
                  </a:lnTo>
                  <a:lnTo>
                    <a:pt x="241868" y="2823351"/>
                  </a:lnTo>
                  <a:lnTo>
                    <a:pt x="214768" y="2866392"/>
                  </a:lnTo>
                  <a:lnTo>
                    <a:pt x="189176" y="2908880"/>
                  </a:lnTo>
                  <a:lnTo>
                    <a:pt x="165113" y="2950787"/>
                  </a:lnTo>
                  <a:lnTo>
                    <a:pt x="142598" y="2992083"/>
                  </a:lnTo>
                  <a:lnTo>
                    <a:pt x="121653" y="3032742"/>
                  </a:lnTo>
                  <a:lnTo>
                    <a:pt x="102296" y="3072733"/>
                  </a:lnTo>
                  <a:lnTo>
                    <a:pt x="84548" y="3112028"/>
                  </a:lnTo>
                  <a:lnTo>
                    <a:pt x="68429" y="3150599"/>
                  </a:lnTo>
                  <a:lnTo>
                    <a:pt x="53960" y="3188416"/>
                  </a:lnTo>
                  <a:lnTo>
                    <a:pt x="41160" y="3225453"/>
                  </a:lnTo>
                  <a:lnTo>
                    <a:pt x="20650" y="3297066"/>
                  </a:lnTo>
                  <a:lnTo>
                    <a:pt x="7059" y="3365210"/>
                  </a:lnTo>
                  <a:lnTo>
                    <a:pt x="549" y="3429656"/>
                  </a:lnTo>
                  <a:lnTo>
                    <a:pt x="0" y="3460420"/>
                  </a:lnTo>
                  <a:lnTo>
                    <a:pt x="1281" y="3490175"/>
                  </a:lnTo>
                  <a:lnTo>
                    <a:pt x="9415" y="3546538"/>
                  </a:lnTo>
                  <a:lnTo>
                    <a:pt x="25114" y="3598516"/>
                  </a:lnTo>
                  <a:lnTo>
                    <a:pt x="48537" y="3645882"/>
                  </a:lnTo>
                  <a:lnTo>
                    <a:pt x="79797" y="3688345"/>
                  </a:lnTo>
                  <a:lnTo>
                    <a:pt x="118207" y="3724901"/>
                  </a:lnTo>
                  <a:lnTo>
                    <a:pt x="163338" y="3755382"/>
                  </a:lnTo>
                  <a:lnTo>
                    <a:pt x="214923" y="3779875"/>
                  </a:lnTo>
                  <a:lnTo>
                    <a:pt x="272693" y="3798467"/>
                  </a:lnTo>
                  <a:lnTo>
                    <a:pt x="336380" y="3811244"/>
                  </a:lnTo>
                  <a:lnTo>
                    <a:pt x="405715" y="3818293"/>
                  </a:lnTo>
                  <a:lnTo>
                    <a:pt x="480431" y="3819699"/>
                  </a:lnTo>
                  <a:lnTo>
                    <a:pt x="519723" y="3818314"/>
                  </a:lnTo>
                  <a:lnTo>
                    <a:pt x="560259" y="3815550"/>
                  </a:lnTo>
                  <a:lnTo>
                    <a:pt x="602006" y="3811419"/>
                  </a:lnTo>
                  <a:lnTo>
                    <a:pt x="644931" y="3805931"/>
                  </a:lnTo>
                  <a:lnTo>
                    <a:pt x="689000" y="3799098"/>
                  </a:lnTo>
                  <a:lnTo>
                    <a:pt x="734179" y="3790929"/>
                  </a:lnTo>
                  <a:lnTo>
                    <a:pt x="780436" y="3781437"/>
                  </a:lnTo>
                  <a:lnTo>
                    <a:pt x="827735" y="3770631"/>
                  </a:lnTo>
                  <a:lnTo>
                    <a:pt x="876045" y="3758523"/>
                  </a:lnTo>
                  <a:lnTo>
                    <a:pt x="925331" y="3745123"/>
                  </a:lnTo>
                  <a:lnTo>
                    <a:pt x="975560" y="3730442"/>
                  </a:lnTo>
                  <a:lnTo>
                    <a:pt x="1026698" y="3714491"/>
                  </a:lnTo>
                  <a:lnTo>
                    <a:pt x="1078712" y="3697281"/>
                  </a:lnTo>
                  <a:lnTo>
                    <a:pt x="1131568" y="3678822"/>
                  </a:lnTo>
                  <a:lnTo>
                    <a:pt x="1185233" y="3659126"/>
                  </a:lnTo>
                  <a:lnTo>
                    <a:pt x="1239674" y="3638203"/>
                  </a:lnTo>
                  <a:lnTo>
                    <a:pt x="1294856" y="3616063"/>
                  </a:lnTo>
                  <a:lnTo>
                    <a:pt x="1350746" y="3592718"/>
                  </a:lnTo>
                  <a:lnTo>
                    <a:pt x="1407311" y="3568179"/>
                  </a:lnTo>
                  <a:lnTo>
                    <a:pt x="1464517" y="3542456"/>
                  </a:lnTo>
                  <a:lnTo>
                    <a:pt x="1522330" y="3515560"/>
                  </a:lnTo>
                  <a:lnTo>
                    <a:pt x="1580718" y="3487502"/>
                  </a:lnTo>
                  <a:lnTo>
                    <a:pt x="1639646" y="3458293"/>
                  </a:lnTo>
                  <a:lnTo>
                    <a:pt x="1699081" y="3427943"/>
                  </a:lnTo>
                  <a:lnTo>
                    <a:pt x="1758990" y="3396464"/>
                  </a:lnTo>
                  <a:lnTo>
                    <a:pt x="1819339" y="3363865"/>
                  </a:lnTo>
                  <a:lnTo>
                    <a:pt x="1880094" y="3330159"/>
                  </a:lnTo>
                  <a:lnTo>
                    <a:pt x="1941223" y="3295355"/>
                  </a:lnTo>
                  <a:lnTo>
                    <a:pt x="1989713" y="3346249"/>
                  </a:lnTo>
                  <a:lnTo>
                    <a:pt x="2038151" y="3395952"/>
                  </a:lnTo>
                  <a:lnTo>
                    <a:pt x="2086508" y="3444444"/>
                  </a:lnTo>
                  <a:lnTo>
                    <a:pt x="2134754" y="3491704"/>
                  </a:lnTo>
                  <a:lnTo>
                    <a:pt x="2182859" y="3537712"/>
                  </a:lnTo>
                  <a:lnTo>
                    <a:pt x="2230793" y="3582447"/>
                  </a:lnTo>
                  <a:lnTo>
                    <a:pt x="2278528" y="3625889"/>
                  </a:lnTo>
                  <a:lnTo>
                    <a:pt x="2326033" y="3668016"/>
                  </a:lnTo>
                  <a:lnTo>
                    <a:pt x="2373279" y="3708808"/>
                  </a:lnTo>
                  <a:lnTo>
                    <a:pt x="2420237" y="3748244"/>
                  </a:lnTo>
                  <a:lnTo>
                    <a:pt x="2466876" y="3786304"/>
                  </a:lnTo>
                  <a:lnTo>
                    <a:pt x="2513167" y="3822967"/>
                  </a:lnTo>
                  <a:lnTo>
                    <a:pt x="2559081" y="3858213"/>
                  </a:lnTo>
                  <a:lnTo>
                    <a:pt x="2604588" y="3892020"/>
                  </a:lnTo>
                  <a:lnTo>
                    <a:pt x="2649659" y="3924368"/>
                  </a:lnTo>
                  <a:lnTo>
                    <a:pt x="2694263" y="3955236"/>
                  </a:lnTo>
                  <a:lnTo>
                    <a:pt x="2738371" y="3984604"/>
                  </a:lnTo>
                  <a:lnTo>
                    <a:pt x="2781954" y="4012451"/>
                  </a:lnTo>
                  <a:lnTo>
                    <a:pt x="2824982" y="4038756"/>
                  </a:lnTo>
                  <a:lnTo>
                    <a:pt x="2867426" y="4063499"/>
                  </a:lnTo>
                  <a:lnTo>
                    <a:pt x="2909255" y="4086658"/>
                  </a:lnTo>
                  <a:lnTo>
                    <a:pt x="2950440" y="4108214"/>
                  </a:lnTo>
                  <a:lnTo>
                    <a:pt x="2990953" y="4128146"/>
                  </a:lnTo>
                  <a:lnTo>
                    <a:pt x="3030762" y="4146433"/>
                  </a:lnTo>
                  <a:lnTo>
                    <a:pt x="3069839" y="4163053"/>
                  </a:lnTo>
                  <a:lnTo>
                    <a:pt x="3108154" y="4177988"/>
                  </a:lnTo>
                  <a:lnTo>
                    <a:pt x="3145677" y="4191215"/>
                  </a:lnTo>
                  <a:lnTo>
                    <a:pt x="3182379" y="4202715"/>
                  </a:lnTo>
                  <a:lnTo>
                    <a:pt x="3253200" y="4220448"/>
                  </a:lnTo>
                  <a:lnTo>
                    <a:pt x="3320382" y="4231022"/>
                  </a:lnTo>
                  <a:lnTo>
                    <a:pt x="3383686" y="4234272"/>
                  </a:lnTo>
                  <a:lnTo>
                    <a:pt x="3413811" y="4233099"/>
                  </a:lnTo>
                  <a:lnTo>
                    <a:pt x="3470857" y="4225052"/>
                  </a:lnTo>
                  <a:lnTo>
                    <a:pt x="3523434" y="4209268"/>
                  </a:lnTo>
                  <a:lnTo>
                    <a:pt x="3571305" y="4185580"/>
                  </a:lnTo>
                  <a:lnTo>
                    <a:pt x="3614091" y="4153939"/>
                  </a:lnTo>
                  <a:lnTo>
                    <a:pt x="3650805" y="4115075"/>
                  </a:lnTo>
                  <a:lnTo>
                    <a:pt x="3681374" y="4069373"/>
                  </a:lnTo>
                  <a:lnTo>
                    <a:pt x="3705887" y="4017108"/>
                  </a:lnTo>
                  <a:lnTo>
                    <a:pt x="3724433" y="3958558"/>
                  </a:lnTo>
                  <a:lnTo>
                    <a:pt x="3737101" y="3893996"/>
                  </a:lnTo>
                  <a:lnTo>
                    <a:pt x="3743978" y="3823698"/>
                  </a:lnTo>
                  <a:lnTo>
                    <a:pt x="3745273" y="3786485"/>
                  </a:lnTo>
                  <a:lnTo>
                    <a:pt x="3745153" y="3747941"/>
                  </a:lnTo>
                  <a:lnTo>
                    <a:pt x="3743630" y="3708101"/>
                  </a:lnTo>
                  <a:lnTo>
                    <a:pt x="3740715" y="3666999"/>
                  </a:lnTo>
                  <a:lnTo>
                    <a:pt x="3736419" y="3624670"/>
                  </a:lnTo>
                  <a:lnTo>
                    <a:pt x="3730753" y="3581148"/>
                  </a:lnTo>
                  <a:lnTo>
                    <a:pt x="3723728" y="3536468"/>
                  </a:lnTo>
                  <a:lnTo>
                    <a:pt x="3715355" y="3490663"/>
                  </a:lnTo>
                  <a:lnTo>
                    <a:pt x="3705645" y="3443770"/>
                  </a:lnTo>
                  <a:lnTo>
                    <a:pt x="3694609" y="3395821"/>
                  </a:lnTo>
                  <a:lnTo>
                    <a:pt x="3682258" y="3346852"/>
                  </a:lnTo>
                  <a:lnTo>
                    <a:pt x="3668604" y="3296897"/>
                  </a:lnTo>
                  <a:lnTo>
                    <a:pt x="3653657" y="3245990"/>
                  </a:lnTo>
                  <a:lnTo>
                    <a:pt x="3637428" y="3194165"/>
                  </a:lnTo>
                  <a:lnTo>
                    <a:pt x="3619929" y="3141458"/>
                  </a:lnTo>
                  <a:lnTo>
                    <a:pt x="3601171" y="3087902"/>
                  </a:lnTo>
                  <a:lnTo>
                    <a:pt x="3581164" y="3033533"/>
                  </a:lnTo>
                  <a:lnTo>
                    <a:pt x="3559920" y="2978384"/>
                  </a:lnTo>
                  <a:lnTo>
                    <a:pt x="3537449" y="2922490"/>
                  </a:lnTo>
                  <a:lnTo>
                    <a:pt x="3513764" y="2865885"/>
                  </a:lnTo>
                  <a:lnTo>
                    <a:pt x="3488874" y="2808605"/>
                  </a:lnTo>
                  <a:lnTo>
                    <a:pt x="3462792" y="2750682"/>
                  </a:lnTo>
                  <a:lnTo>
                    <a:pt x="3435527" y="2692152"/>
                  </a:lnTo>
                  <a:lnTo>
                    <a:pt x="3407092" y="2633050"/>
                  </a:lnTo>
                  <a:lnTo>
                    <a:pt x="3377496" y="2573409"/>
                  </a:lnTo>
                  <a:lnTo>
                    <a:pt x="3346752" y="2513263"/>
                  </a:lnTo>
                  <a:lnTo>
                    <a:pt x="3314870" y="2452649"/>
                  </a:lnTo>
                  <a:lnTo>
                    <a:pt x="3281862" y="2391599"/>
                  </a:lnTo>
                  <a:lnTo>
                    <a:pt x="3247738" y="2330149"/>
                  </a:lnTo>
                  <a:lnTo>
                    <a:pt x="3299347" y="2281777"/>
                  </a:lnTo>
                  <a:lnTo>
                    <a:pt x="3349793" y="2233431"/>
                  </a:lnTo>
                  <a:lnTo>
                    <a:pt x="3399058" y="2185140"/>
                  </a:lnTo>
                  <a:lnTo>
                    <a:pt x="3447119" y="2136934"/>
                  </a:lnTo>
                  <a:lnTo>
                    <a:pt x="3493957" y="2088841"/>
                  </a:lnTo>
                  <a:lnTo>
                    <a:pt x="3539551" y="2040890"/>
                  </a:lnTo>
                  <a:lnTo>
                    <a:pt x="3583881" y="1993113"/>
                  </a:lnTo>
                  <a:lnTo>
                    <a:pt x="3626927" y="1945536"/>
                  </a:lnTo>
                  <a:lnTo>
                    <a:pt x="3668668" y="1898190"/>
                  </a:lnTo>
                  <a:lnTo>
                    <a:pt x="3709083" y="1851105"/>
                  </a:lnTo>
                  <a:lnTo>
                    <a:pt x="3748152" y="1804309"/>
                  </a:lnTo>
                  <a:lnTo>
                    <a:pt x="3785856" y="1757831"/>
                  </a:lnTo>
                  <a:lnTo>
                    <a:pt x="3822172" y="1711702"/>
                  </a:lnTo>
                  <a:lnTo>
                    <a:pt x="3857082" y="1665950"/>
                  </a:lnTo>
                  <a:lnTo>
                    <a:pt x="3890564" y="1620605"/>
                  </a:lnTo>
                  <a:lnTo>
                    <a:pt x="3922599" y="1575695"/>
                  </a:lnTo>
                  <a:lnTo>
                    <a:pt x="3953165" y="1531251"/>
                  </a:lnTo>
                  <a:lnTo>
                    <a:pt x="3982242" y="1487301"/>
                  </a:lnTo>
                  <a:lnTo>
                    <a:pt x="4009811" y="1443875"/>
                  </a:lnTo>
                  <a:lnTo>
                    <a:pt x="4035850" y="1401002"/>
                  </a:lnTo>
                  <a:lnTo>
                    <a:pt x="4060339" y="1358712"/>
                  </a:lnTo>
                  <a:lnTo>
                    <a:pt x="4083257" y="1317033"/>
                  </a:lnTo>
                  <a:lnTo>
                    <a:pt x="4104585" y="1275996"/>
                  </a:lnTo>
                  <a:lnTo>
                    <a:pt x="4124302" y="1235629"/>
                  </a:lnTo>
                  <a:lnTo>
                    <a:pt x="4142388" y="1195961"/>
                  </a:lnTo>
                  <a:lnTo>
                    <a:pt x="4158821" y="1157022"/>
                  </a:lnTo>
                  <a:lnTo>
                    <a:pt x="4173582" y="1118842"/>
                  </a:lnTo>
                  <a:lnTo>
                    <a:pt x="4186650" y="1081449"/>
                  </a:lnTo>
                  <a:lnTo>
                    <a:pt x="4198005" y="1044873"/>
                  </a:lnTo>
                  <a:lnTo>
                    <a:pt x="4215494" y="974289"/>
                  </a:lnTo>
                  <a:lnTo>
                    <a:pt x="4225885" y="907323"/>
                  </a:lnTo>
                  <a:lnTo>
                    <a:pt x="4229014" y="844211"/>
                  </a:lnTo>
                  <a:lnTo>
                    <a:pt x="4227805" y="814174"/>
                  </a:lnTo>
                  <a:lnTo>
                    <a:pt x="4219738" y="757281"/>
                  </a:lnTo>
                  <a:lnTo>
                    <a:pt x="4204000" y="704828"/>
                  </a:lnTo>
                  <a:lnTo>
                    <a:pt x="4180431" y="657049"/>
                  </a:lnTo>
                  <a:lnTo>
                    <a:pt x="4149056" y="614406"/>
                  </a:lnTo>
                  <a:lnTo>
                    <a:pt x="4110645" y="577856"/>
                  </a:lnTo>
                  <a:lnTo>
                    <a:pt x="4065513" y="547379"/>
                  </a:lnTo>
                  <a:lnTo>
                    <a:pt x="4013927" y="522889"/>
                  </a:lnTo>
                  <a:lnTo>
                    <a:pt x="3956157" y="504300"/>
                  </a:lnTo>
                  <a:lnTo>
                    <a:pt x="3892470" y="491525"/>
                  </a:lnTo>
                  <a:lnTo>
                    <a:pt x="3823134" y="484478"/>
                  </a:lnTo>
                  <a:lnTo>
                    <a:pt x="3748418" y="483073"/>
                  </a:lnTo>
                  <a:lnTo>
                    <a:pt x="3709127" y="484459"/>
                  </a:lnTo>
                  <a:lnTo>
                    <a:pt x="3668590" y="487223"/>
                  </a:lnTo>
                  <a:lnTo>
                    <a:pt x="3626843" y="491354"/>
                  </a:lnTo>
                  <a:lnTo>
                    <a:pt x="3583918" y="496842"/>
                  </a:lnTo>
                  <a:lnTo>
                    <a:pt x="3539850" y="503675"/>
                  </a:lnTo>
                  <a:lnTo>
                    <a:pt x="3494670" y="511843"/>
                  </a:lnTo>
                  <a:lnTo>
                    <a:pt x="3448414" y="521335"/>
                  </a:lnTo>
                  <a:lnTo>
                    <a:pt x="3401115" y="532140"/>
                  </a:lnTo>
                  <a:lnTo>
                    <a:pt x="3352805" y="544248"/>
                  </a:lnTo>
                  <a:lnTo>
                    <a:pt x="3303520" y="557647"/>
                  </a:lnTo>
                  <a:lnTo>
                    <a:pt x="3253291" y="572327"/>
                  </a:lnTo>
                  <a:lnTo>
                    <a:pt x="3202153" y="588277"/>
                  </a:lnTo>
                  <a:lnTo>
                    <a:pt x="3150139" y="605487"/>
                  </a:lnTo>
                  <a:lnTo>
                    <a:pt x="3097283" y="623945"/>
                  </a:lnTo>
                  <a:lnTo>
                    <a:pt x="3043619" y="643640"/>
                  </a:lnTo>
                  <a:lnTo>
                    <a:pt x="2989179" y="664562"/>
                  </a:lnTo>
                  <a:lnTo>
                    <a:pt x="2933997" y="686701"/>
                  </a:lnTo>
                  <a:lnTo>
                    <a:pt x="2878107" y="710044"/>
                  </a:lnTo>
                  <a:lnTo>
                    <a:pt x="2821542" y="734582"/>
                  </a:lnTo>
                  <a:lnTo>
                    <a:pt x="2764337" y="760304"/>
                  </a:lnTo>
                  <a:lnTo>
                    <a:pt x="2706523" y="787199"/>
                  </a:lnTo>
                  <a:lnTo>
                    <a:pt x="2648136" y="815255"/>
                  </a:lnTo>
                  <a:lnTo>
                    <a:pt x="2589207" y="844463"/>
                  </a:lnTo>
                  <a:lnTo>
                    <a:pt x="2529772" y="874811"/>
                  </a:lnTo>
                  <a:lnTo>
                    <a:pt x="2469864" y="906289"/>
                  </a:lnTo>
                  <a:lnTo>
                    <a:pt x="2409515" y="938886"/>
                  </a:lnTo>
                  <a:lnTo>
                    <a:pt x="2348759" y="972591"/>
                  </a:lnTo>
                  <a:lnTo>
                    <a:pt x="2287631" y="1007393"/>
                  </a:lnTo>
                  <a:lnTo>
                    <a:pt x="2239826" y="955792"/>
                  </a:lnTo>
                  <a:lnTo>
                    <a:pt x="2192037" y="905315"/>
                  </a:lnTo>
                  <a:lnTo>
                    <a:pt x="2144291" y="855982"/>
                  </a:lnTo>
                  <a:lnTo>
                    <a:pt x="2096616" y="807815"/>
                  </a:lnTo>
                  <a:lnTo>
                    <a:pt x="2049041" y="760832"/>
                  </a:lnTo>
                  <a:lnTo>
                    <a:pt x="2001593" y="715053"/>
                  </a:lnTo>
                  <a:lnTo>
                    <a:pt x="1954301" y="670499"/>
                  </a:lnTo>
                  <a:lnTo>
                    <a:pt x="1907193" y="627188"/>
                  </a:lnTo>
                  <a:lnTo>
                    <a:pt x="1860297" y="585141"/>
                  </a:lnTo>
                  <a:lnTo>
                    <a:pt x="1813641" y="544378"/>
                  </a:lnTo>
                  <a:lnTo>
                    <a:pt x="1767252" y="504918"/>
                  </a:lnTo>
                  <a:lnTo>
                    <a:pt x="1721160" y="466781"/>
                  </a:lnTo>
                  <a:lnTo>
                    <a:pt x="1675393" y="429987"/>
                  </a:lnTo>
                  <a:lnTo>
                    <a:pt x="1629977" y="394557"/>
                  </a:lnTo>
                  <a:lnTo>
                    <a:pt x="1584942" y="360508"/>
                  </a:lnTo>
                  <a:lnTo>
                    <a:pt x="1540316" y="327863"/>
                  </a:lnTo>
                  <a:lnTo>
                    <a:pt x="1496126" y="296639"/>
                  </a:lnTo>
                  <a:lnTo>
                    <a:pt x="1452401" y="266858"/>
                  </a:lnTo>
                  <a:lnTo>
                    <a:pt x="1409169" y="238539"/>
                  </a:lnTo>
                  <a:lnTo>
                    <a:pt x="1366458" y="211702"/>
                  </a:lnTo>
                  <a:lnTo>
                    <a:pt x="1324296" y="186366"/>
                  </a:lnTo>
                  <a:lnTo>
                    <a:pt x="1282711" y="162551"/>
                  </a:lnTo>
                  <a:lnTo>
                    <a:pt x="1241732" y="140278"/>
                  </a:lnTo>
                  <a:lnTo>
                    <a:pt x="1201386" y="119566"/>
                  </a:lnTo>
                  <a:lnTo>
                    <a:pt x="1161701" y="100435"/>
                  </a:lnTo>
                  <a:lnTo>
                    <a:pt x="1122705" y="82905"/>
                  </a:lnTo>
                  <a:lnTo>
                    <a:pt x="1084428" y="66995"/>
                  </a:lnTo>
                  <a:lnTo>
                    <a:pt x="1046896" y="52725"/>
                  </a:lnTo>
                  <a:lnTo>
                    <a:pt x="1010138" y="40116"/>
                  </a:lnTo>
                  <a:lnTo>
                    <a:pt x="939055" y="19957"/>
                  </a:lnTo>
                  <a:lnTo>
                    <a:pt x="871405" y="6676"/>
                  </a:lnTo>
                  <a:lnTo>
                    <a:pt x="807413" y="433"/>
                  </a:lnTo>
                  <a:lnTo>
                    <a:pt x="776858" y="0"/>
                  </a:lnTo>
                  <a:close/>
                </a:path>
              </a:pathLst>
            </a:custGeom>
            <a:solidFill>
              <a:srgbClr val="5AC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>
              <a:extLst>
                <a:ext uri="{FF2B5EF4-FFF2-40B4-BE49-F238E27FC236}">
                  <a16:creationId xmlns:a16="http://schemas.microsoft.com/office/drawing/2014/main" xmlns="" id="{AB8DBA20-FD72-4407-A33C-450FABBE648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92323" y="1507807"/>
              <a:ext cx="7224094" cy="9800748"/>
            </a:xfrm>
            <a:prstGeom prst="rect">
              <a:avLst/>
            </a:prstGeom>
          </p:spPr>
        </p:pic>
        <p:pic>
          <p:nvPicPr>
            <p:cNvPr id="13" name="object 13">
              <a:extLst>
                <a:ext uri="{FF2B5EF4-FFF2-40B4-BE49-F238E27FC236}">
                  <a16:creationId xmlns:a16="http://schemas.microsoft.com/office/drawing/2014/main" xmlns="" id="{E8D9A06D-AAA9-497B-982C-28240C7C084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549204" y="607311"/>
              <a:ext cx="1969123" cy="1933511"/>
            </a:xfrm>
            <a:prstGeom prst="rect">
              <a:avLst/>
            </a:prstGeom>
          </p:spPr>
        </p:pic>
      </p:grpSp>
      <p:sp>
        <p:nvSpPr>
          <p:cNvPr id="16" name="object 2">
            <a:extLst>
              <a:ext uri="{FF2B5EF4-FFF2-40B4-BE49-F238E27FC236}">
                <a16:creationId xmlns:a16="http://schemas.microsoft.com/office/drawing/2014/main" xmlns="" id="{B560B2A5-6C48-4168-8043-3F539B1D4CC1}"/>
              </a:ext>
            </a:extLst>
          </p:cNvPr>
          <p:cNvSpPr txBox="1"/>
          <p:nvPr/>
        </p:nvSpPr>
        <p:spPr>
          <a:xfrm>
            <a:off x="773999" y="1497486"/>
            <a:ext cx="119450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Die Deutsche Märchenstraße</a:t>
            </a:r>
            <a:endParaRPr lang="de-DE" sz="4949" i="1" dirty="0">
              <a:latin typeface="Goethe FF Clan"/>
              <a:cs typeface="Goethe FF Clan"/>
            </a:endParaRPr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xmlns="" id="{7CA7A13F-6FCE-4332-84F0-561AD37D6FD0}"/>
              </a:ext>
            </a:extLst>
          </p:cNvPr>
          <p:cNvSpPr txBox="1"/>
          <p:nvPr/>
        </p:nvSpPr>
        <p:spPr>
          <a:xfrm>
            <a:off x="1170508" y="4260391"/>
            <a:ext cx="12081942" cy="58349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de-DE" sz="3700" b="1" spc="-25" dirty="0" err="1">
                <a:latin typeface="Goethe FF Clan"/>
                <a:cs typeface="Goethe FF Clan"/>
              </a:rPr>
              <a:t>Steinau</a:t>
            </a:r>
            <a:r>
              <a:rPr lang="de-DE" sz="3700" b="1" spc="-25" dirty="0">
                <a:latin typeface="Goethe FF Clan"/>
                <a:cs typeface="Goethe FF Clan"/>
              </a:rPr>
              <a:t> gehört zur Deutschen Märchenstraße, weil </a:t>
            </a:r>
            <a:r>
              <a:rPr lang="de-DE" sz="3700" b="1" spc="-25" dirty="0" smtClean="0">
                <a:latin typeface="Goethe FF Clan"/>
                <a:cs typeface="Goethe FF Clan"/>
              </a:rPr>
              <a:t>…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8" name="object 9">
            <a:extLst>
              <a:ext uri="{FF2B5EF4-FFF2-40B4-BE49-F238E27FC236}">
                <a16:creationId xmlns:a16="http://schemas.microsoft.com/office/drawing/2014/main" xmlns="" id="{41258C6A-1D3A-4113-A825-C5AE2566C9B3}"/>
              </a:ext>
            </a:extLst>
          </p:cNvPr>
          <p:cNvSpPr txBox="1"/>
          <p:nvPr/>
        </p:nvSpPr>
        <p:spPr>
          <a:xfrm>
            <a:off x="1170508" y="5612639"/>
            <a:ext cx="12234342" cy="58349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de-DE" sz="3700" b="1" spc="-25" dirty="0">
                <a:latin typeface="Goethe FF Clan"/>
                <a:cs typeface="Goethe FF Clan"/>
              </a:rPr>
              <a:t>Kassel gehört zur Deutschen Märchenstraße, weil </a:t>
            </a:r>
            <a:r>
              <a:rPr lang="de-DE" sz="3700" b="1" spc="-25" dirty="0" smtClean="0">
                <a:latin typeface="Goethe FF Clan"/>
                <a:cs typeface="Goethe FF Clan"/>
              </a:rPr>
              <a:t>…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9" name="object 9">
            <a:extLst>
              <a:ext uri="{FF2B5EF4-FFF2-40B4-BE49-F238E27FC236}">
                <a16:creationId xmlns:a16="http://schemas.microsoft.com/office/drawing/2014/main" xmlns="" id="{4529E23F-7CAA-47CF-B516-21BBAAB978BD}"/>
              </a:ext>
            </a:extLst>
          </p:cNvPr>
          <p:cNvSpPr txBox="1"/>
          <p:nvPr/>
        </p:nvSpPr>
        <p:spPr>
          <a:xfrm>
            <a:off x="1170508" y="6927340"/>
            <a:ext cx="12234342" cy="58349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de-DE" sz="3700" b="1" spc="-25" dirty="0">
                <a:latin typeface="Goethe FF Clan"/>
                <a:cs typeface="Goethe FF Clan"/>
              </a:rPr>
              <a:t>Marburg gehört zur Deutschen Märchenstraße, weil </a:t>
            </a:r>
            <a:r>
              <a:rPr lang="de-DE" sz="3700" b="1" spc="-25" dirty="0" smtClean="0">
                <a:latin typeface="Goethe FF Clan"/>
                <a:cs typeface="Goethe FF Clan"/>
              </a:rPr>
              <a:t>…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xmlns="" id="{E54897B7-FC1D-4B77-A071-DC11F28F7D0D}"/>
              </a:ext>
            </a:extLst>
          </p:cNvPr>
          <p:cNvSpPr txBox="1"/>
          <p:nvPr/>
        </p:nvSpPr>
        <p:spPr>
          <a:xfrm>
            <a:off x="1170508" y="8277124"/>
            <a:ext cx="12386742" cy="58349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de-DE" sz="3700" b="1" spc="-25" dirty="0">
                <a:latin typeface="Goethe FF Clan"/>
                <a:cs typeface="Goethe FF Clan"/>
              </a:rPr>
              <a:t>Göttingen gehört zur Deutschen Märchenstraße, weil </a:t>
            </a:r>
            <a:r>
              <a:rPr lang="de-DE" sz="3700" b="1" spc="-25" dirty="0" smtClean="0">
                <a:latin typeface="Goethe FF Clan"/>
                <a:cs typeface="Goethe FF Clan"/>
              </a:rPr>
              <a:t>…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xmlns="" id="{EB8EE7ED-3464-46F5-9AEF-D124B15D2A94}"/>
              </a:ext>
            </a:extLst>
          </p:cNvPr>
          <p:cNvSpPr txBox="1"/>
          <p:nvPr/>
        </p:nvSpPr>
        <p:spPr>
          <a:xfrm>
            <a:off x="1170508" y="9574379"/>
            <a:ext cx="12234342" cy="58349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de-DE" sz="3700" b="1" spc="-25" dirty="0">
                <a:latin typeface="Goethe FF Clan"/>
                <a:cs typeface="Goethe FF Clan"/>
              </a:rPr>
              <a:t>Bremen gehört zur Deutschen Märchenstraße, weil </a:t>
            </a:r>
            <a:r>
              <a:rPr lang="de-DE" sz="3700" b="1" spc="-25" dirty="0" smtClean="0">
                <a:latin typeface="Goethe FF Clan"/>
                <a:cs typeface="Goethe FF Clan"/>
              </a:rPr>
              <a:t>…</a:t>
            </a:r>
            <a:endParaRPr sz="3700" dirty="0">
              <a:latin typeface="Goethe FF Clan"/>
              <a:cs typeface="Goethe FF Clan"/>
            </a:endParaRPr>
          </a:p>
        </p:txBody>
      </p:sp>
    </p:spTree>
    <p:extLst>
      <p:ext uri="{BB962C8B-B14F-4D97-AF65-F5344CB8AC3E}">
        <p14:creationId xmlns:p14="http://schemas.microsoft.com/office/powerpoint/2010/main" val="823987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25">
            <a:extLst>
              <a:ext uri="{FF2B5EF4-FFF2-40B4-BE49-F238E27FC236}">
                <a16:creationId xmlns:a16="http://schemas.microsoft.com/office/drawing/2014/main" xmlns="" id="{00A5906E-1D6D-4D39-9EFE-2A414894B604}"/>
              </a:ext>
            </a:extLst>
          </p:cNvPr>
          <p:cNvSpPr/>
          <p:nvPr/>
        </p:nvSpPr>
        <p:spPr>
          <a:xfrm>
            <a:off x="376948" y="4115062"/>
            <a:ext cx="4422775" cy="4422775"/>
          </a:xfrm>
          <a:custGeom>
            <a:avLst/>
            <a:gdLst/>
            <a:ahLst/>
            <a:cxnLst/>
            <a:rect l="l" t="t" r="r" b="b"/>
            <a:pathLst>
              <a:path w="4422775" h="4422775">
                <a:moveTo>
                  <a:pt x="1701717" y="0"/>
                </a:moveTo>
                <a:lnTo>
                  <a:pt x="1687891" y="48436"/>
                </a:lnTo>
                <a:lnTo>
                  <a:pt x="1673645" y="96719"/>
                </a:lnTo>
                <a:lnTo>
                  <a:pt x="1658984" y="144846"/>
                </a:lnTo>
                <a:lnTo>
                  <a:pt x="1643907" y="192813"/>
                </a:lnTo>
                <a:lnTo>
                  <a:pt x="1628416" y="240618"/>
                </a:lnTo>
                <a:lnTo>
                  <a:pt x="1612513" y="288260"/>
                </a:lnTo>
                <a:lnTo>
                  <a:pt x="1596200" y="335736"/>
                </a:lnTo>
                <a:lnTo>
                  <a:pt x="1579478" y="383042"/>
                </a:lnTo>
                <a:lnTo>
                  <a:pt x="1562348" y="430177"/>
                </a:lnTo>
                <a:lnTo>
                  <a:pt x="1544812" y="477139"/>
                </a:lnTo>
                <a:lnTo>
                  <a:pt x="1526872" y="523924"/>
                </a:lnTo>
                <a:lnTo>
                  <a:pt x="1508528" y="570530"/>
                </a:lnTo>
                <a:lnTo>
                  <a:pt x="1489784" y="616956"/>
                </a:lnTo>
                <a:lnTo>
                  <a:pt x="1470639" y="663198"/>
                </a:lnTo>
                <a:lnTo>
                  <a:pt x="1451096" y="709254"/>
                </a:lnTo>
                <a:lnTo>
                  <a:pt x="1431157" y="755121"/>
                </a:lnTo>
                <a:lnTo>
                  <a:pt x="1410822" y="800797"/>
                </a:lnTo>
                <a:lnTo>
                  <a:pt x="1390093" y="846281"/>
                </a:lnTo>
                <a:lnTo>
                  <a:pt x="1368973" y="891568"/>
                </a:lnTo>
                <a:lnTo>
                  <a:pt x="1347461" y="936657"/>
                </a:lnTo>
                <a:lnTo>
                  <a:pt x="1325561" y="981545"/>
                </a:lnTo>
                <a:lnTo>
                  <a:pt x="1303273" y="1026230"/>
                </a:lnTo>
                <a:lnTo>
                  <a:pt x="1280598" y="1070710"/>
                </a:lnTo>
                <a:lnTo>
                  <a:pt x="1257540" y="1114981"/>
                </a:lnTo>
                <a:lnTo>
                  <a:pt x="1234098" y="1159042"/>
                </a:lnTo>
                <a:lnTo>
                  <a:pt x="1210275" y="1202890"/>
                </a:lnTo>
                <a:lnTo>
                  <a:pt x="1186072" y="1246522"/>
                </a:lnTo>
                <a:lnTo>
                  <a:pt x="1161491" y="1289936"/>
                </a:lnTo>
                <a:lnTo>
                  <a:pt x="1136533" y="1333131"/>
                </a:lnTo>
                <a:lnTo>
                  <a:pt x="1111199" y="1376102"/>
                </a:lnTo>
                <a:lnTo>
                  <a:pt x="1085492" y="1418848"/>
                </a:lnTo>
                <a:lnTo>
                  <a:pt x="1059412" y="1461366"/>
                </a:lnTo>
                <a:lnTo>
                  <a:pt x="1032962" y="1503655"/>
                </a:lnTo>
                <a:lnTo>
                  <a:pt x="1006143" y="1545710"/>
                </a:lnTo>
                <a:lnTo>
                  <a:pt x="978956" y="1587531"/>
                </a:lnTo>
                <a:lnTo>
                  <a:pt x="951402" y="1629114"/>
                </a:lnTo>
                <a:lnTo>
                  <a:pt x="923485" y="1670457"/>
                </a:lnTo>
                <a:lnTo>
                  <a:pt x="895204" y="1711558"/>
                </a:lnTo>
                <a:lnTo>
                  <a:pt x="866562" y="1752413"/>
                </a:lnTo>
                <a:lnTo>
                  <a:pt x="837559" y="1793022"/>
                </a:lnTo>
                <a:lnTo>
                  <a:pt x="808199" y="1833380"/>
                </a:lnTo>
                <a:lnTo>
                  <a:pt x="778481" y="1873487"/>
                </a:lnTo>
                <a:lnTo>
                  <a:pt x="748408" y="1913339"/>
                </a:lnTo>
                <a:lnTo>
                  <a:pt x="717981" y="1952933"/>
                </a:lnTo>
                <a:lnTo>
                  <a:pt x="687202" y="1992268"/>
                </a:lnTo>
                <a:lnTo>
                  <a:pt x="656072" y="2031341"/>
                </a:lnTo>
                <a:lnTo>
                  <a:pt x="624593" y="2070150"/>
                </a:lnTo>
                <a:lnTo>
                  <a:pt x="592767" y="2108692"/>
                </a:lnTo>
                <a:lnTo>
                  <a:pt x="560594" y="2146964"/>
                </a:lnTo>
                <a:lnTo>
                  <a:pt x="528076" y="2184964"/>
                </a:lnTo>
                <a:lnTo>
                  <a:pt x="495215" y="2222690"/>
                </a:lnTo>
                <a:lnTo>
                  <a:pt x="462013" y="2260140"/>
                </a:lnTo>
                <a:lnTo>
                  <a:pt x="428471" y="2297310"/>
                </a:lnTo>
                <a:lnTo>
                  <a:pt x="394590" y="2334198"/>
                </a:lnTo>
                <a:lnTo>
                  <a:pt x="360372" y="2370803"/>
                </a:lnTo>
                <a:lnTo>
                  <a:pt x="325819" y="2407120"/>
                </a:lnTo>
                <a:lnTo>
                  <a:pt x="290932" y="2443149"/>
                </a:lnTo>
                <a:lnTo>
                  <a:pt x="255713" y="2478887"/>
                </a:lnTo>
                <a:lnTo>
                  <a:pt x="220162" y="2514330"/>
                </a:lnTo>
                <a:lnTo>
                  <a:pt x="184283" y="2549477"/>
                </a:lnTo>
                <a:lnTo>
                  <a:pt x="148076" y="2584325"/>
                </a:lnTo>
                <a:lnTo>
                  <a:pt x="111542" y="2618872"/>
                </a:lnTo>
                <a:lnTo>
                  <a:pt x="74684" y="2653116"/>
                </a:lnTo>
                <a:lnTo>
                  <a:pt x="37502" y="2687053"/>
                </a:lnTo>
                <a:lnTo>
                  <a:pt x="0" y="2720681"/>
                </a:lnTo>
                <a:lnTo>
                  <a:pt x="48437" y="2734508"/>
                </a:lnTo>
                <a:lnTo>
                  <a:pt x="96720" y="2748754"/>
                </a:lnTo>
                <a:lnTo>
                  <a:pt x="144847" y="2763416"/>
                </a:lnTo>
                <a:lnTo>
                  <a:pt x="192815" y="2778494"/>
                </a:lnTo>
                <a:lnTo>
                  <a:pt x="240621" y="2793985"/>
                </a:lnTo>
                <a:lnTo>
                  <a:pt x="288263" y="2809888"/>
                </a:lnTo>
                <a:lnTo>
                  <a:pt x="335739" y="2826202"/>
                </a:lnTo>
                <a:lnTo>
                  <a:pt x="383046" y="2842925"/>
                </a:lnTo>
                <a:lnTo>
                  <a:pt x="430182" y="2860055"/>
                </a:lnTo>
                <a:lnTo>
                  <a:pt x="477144" y="2877592"/>
                </a:lnTo>
                <a:lnTo>
                  <a:pt x="523930" y="2895533"/>
                </a:lnTo>
                <a:lnTo>
                  <a:pt x="570537" y="2913877"/>
                </a:lnTo>
                <a:lnTo>
                  <a:pt x="616963" y="2932622"/>
                </a:lnTo>
                <a:lnTo>
                  <a:pt x="663206" y="2951767"/>
                </a:lnTo>
                <a:lnTo>
                  <a:pt x="709262" y="2971310"/>
                </a:lnTo>
                <a:lnTo>
                  <a:pt x="755130" y="2991250"/>
                </a:lnTo>
                <a:lnTo>
                  <a:pt x="800807" y="3011586"/>
                </a:lnTo>
                <a:lnTo>
                  <a:pt x="846291" y="3032315"/>
                </a:lnTo>
                <a:lnTo>
                  <a:pt x="891579" y="3053436"/>
                </a:lnTo>
                <a:lnTo>
                  <a:pt x="936668" y="3074948"/>
                </a:lnTo>
                <a:lnTo>
                  <a:pt x="981557" y="3096849"/>
                </a:lnTo>
                <a:lnTo>
                  <a:pt x="1026243" y="3119138"/>
                </a:lnTo>
                <a:lnTo>
                  <a:pt x="1070723" y="3141813"/>
                </a:lnTo>
                <a:lnTo>
                  <a:pt x="1114995" y="3164872"/>
                </a:lnTo>
                <a:lnTo>
                  <a:pt x="1159056" y="3188314"/>
                </a:lnTo>
                <a:lnTo>
                  <a:pt x="1202905" y="3212138"/>
                </a:lnTo>
                <a:lnTo>
                  <a:pt x="1246537" y="3236341"/>
                </a:lnTo>
                <a:lnTo>
                  <a:pt x="1289952" y="3260923"/>
                </a:lnTo>
                <a:lnTo>
                  <a:pt x="1333147" y="3285881"/>
                </a:lnTo>
                <a:lnTo>
                  <a:pt x="1376119" y="3311215"/>
                </a:lnTo>
                <a:lnTo>
                  <a:pt x="1418866" y="3336923"/>
                </a:lnTo>
                <a:lnTo>
                  <a:pt x="1461384" y="3363003"/>
                </a:lnTo>
                <a:lnTo>
                  <a:pt x="1503673" y="3389454"/>
                </a:lnTo>
                <a:lnTo>
                  <a:pt x="1545729" y="3416273"/>
                </a:lnTo>
                <a:lnTo>
                  <a:pt x="1587550" y="3443461"/>
                </a:lnTo>
                <a:lnTo>
                  <a:pt x="1629134" y="3471014"/>
                </a:lnTo>
                <a:lnTo>
                  <a:pt x="1670477" y="3498932"/>
                </a:lnTo>
                <a:lnTo>
                  <a:pt x="1711578" y="3527213"/>
                </a:lnTo>
                <a:lnTo>
                  <a:pt x="1752434" y="3555856"/>
                </a:lnTo>
                <a:lnTo>
                  <a:pt x="1793043" y="3584858"/>
                </a:lnTo>
                <a:lnTo>
                  <a:pt x="1833402" y="3614219"/>
                </a:lnTo>
                <a:lnTo>
                  <a:pt x="1873509" y="3643937"/>
                </a:lnTo>
                <a:lnTo>
                  <a:pt x="1913361" y="3674010"/>
                </a:lnTo>
                <a:lnTo>
                  <a:pt x="1952956" y="3704436"/>
                </a:lnTo>
                <a:lnTo>
                  <a:pt x="1992291" y="3735216"/>
                </a:lnTo>
                <a:lnTo>
                  <a:pt x="2031365" y="3766345"/>
                </a:lnTo>
                <a:lnTo>
                  <a:pt x="2070173" y="3797824"/>
                </a:lnTo>
                <a:lnTo>
                  <a:pt x="2108715" y="3829651"/>
                </a:lnTo>
                <a:lnTo>
                  <a:pt x="2146987" y="3861824"/>
                </a:lnTo>
                <a:lnTo>
                  <a:pt x="2184988" y="3894341"/>
                </a:lnTo>
                <a:lnTo>
                  <a:pt x="2222714" y="3927202"/>
                </a:lnTo>
                <a:lnTo>
                  <a:pt x="2260163" y="3960404"/>
                </a:lnTo>
                <a:lnTo>
                  <a:pt x="2297334" y="3993946"/>
                </a:lnTo>
                <a:lnTo>
                  <a:pt x="2334222" y="4027826"/>
                </a:lnTo>
                <a:lnTo>
                  <a:pt x="2370826" y="4062043"/>
                </a:lnTo>
                <a:lnTo>
                  <a:pt x="2407144" y="4096596"/>
                </a:lnTo>
                <a:lnTo>
                  <a:pt x="2443173" y="4131483"/>
                </a:lnTo>
                <a:lnTo>
                  <a:pt x="2478910" y="4166702"/>
                </a:lnTo>
                <a:lnTo>
                  <a:pt x="2514353" y="4202251"/>
                </a:lnTo>
                <a:lnTo>
                  <a:pt x="2549500" y="4238130"/>
                </a:lnTo>
                <a:lnTo>
                  <a:pt x="2584348" y="4274337"/>
                </a:lnTo>
                <a:lnTo>
                  <a:pt x="2618894" y="4310869"/>
                </a:lnTo>
                <a:lnTo>
                  <a:pt x="2653137" y="4347727"/>
                </a:lnTo>
                <a:lnTo>
                  <a:pt x="2687074" y="4384907"/>
                </a:lnTo>
                <a:lnTo>
                  <a:pt x="2720702" y="4422409"/>
                </a:lnTo>
                <a:lnTo>
                  <a:pt x="2734530" y="4373972"/>
                </a:lnTo>
                <a:lnTo>
                  <a:pt x="2748776" y="4325690"/>
                </a:lnTo>
                <a:lnTo>
                  <a:pt x="2763438" y="4277563"/>
                </a:lnTo>
                <a:lnTo>
                  <a:pt x="2778516" y="4229596"/>
                </a:lnTo>
                <a:lnTo>
                  <a:pt x="2794007" y="4181790"/>
                </a:lnTo>
                <a:lnTo>
                  <a:pt x="2809911" y="4134149"/>
                </a:lnTo>
                <a:lnTo>
                  <a:pt x="2826225" y="4086673"/>
                </a:lnTo>
                <a:lnTo>
                  <a:pt x="2842948" y="4039367"/>
                </a:lnTo>
                <a:lnTo>
                  <a:pt x="2860078" y="3992232"/>
                </a:lnTo>
                <a:lnTo>
                  <a:pt x="2877614" y="3945270"/>
                </a:lnTo>
                <a:lnTo>
                  <a:pt x="2895555" y="3898485"/>
                </a:lnTo>
                <a:lnTo>
                  <a:pt x="2913899" y="3851878"/>
                </a:lnTo>
                <a:lnTo>
                  <a:pt x="2932644" y="3805453"/>
                </a:lnTo>
                <a:lnTo>
                  <a:pt x="2951788" y="3759211"/>
                </a:lnTo>
                <a:lnTo>
                  <a:pt x="2971332" y="3713155"/>
                </a:lnTo>
                <a:lnTo>
                  <a:pt x="2991271" y="3667288"/>
                </a:lnTo>
                <a:lnTo>
                  <a:pt x="3011606" y="3621611"/>
                </a:lnTo>
                <a:lnTo>
                  <a:pt x="3032335" y="3576128"/>
                </a:lnTo>
                <a:lnTo>
                  <a:pt x="3053456" y="3530841"/>
                </a:lnTo>
                <a:lnTo>
                  <a:pt x="3074967" y="3485752"/>
                </a:lnTo>
                <a:lnTo>
                  <a:pt x="3096868" y="3440863"/>
                </a:lnTo>
                <a:lnTo>
                  <a:pt x="3119156" y="3396178"/>
                </a:lnTo>
                <a:lnTo>
                  <a:pt x="3141830" y="3351699"/>
                </a:lnTo>
                <a:lnTo>
                  <a:pt x="3164889" y="3307427"/>
                </a:lnTo>
                <a:lnTo>
                  <a:pt x="3188330" y="3263366"/>
                </a:lnTo>
                <a:lnTo>
                  <a:pt x="3212153" y="3219519"/>
                </a:lnTo>
                <a:lnTo>
                  <a:pt x="3236356" y="3175886"/>
                </a:lnTo>
                <a:lnTo>
                  <a:pt x="3260937" y="3132472"/>
                </a:lnTo>
                <a:lnTo>
                  <a:pt x="3285895" y="3089277"/>
                </a:lnTo>
                <a:lnTo>
                  <a:pt x="3311229" y="3046306"/>
                </a:lnTo>
                <a:lnTo>
                  <a:pt x="3336936" y="3003560"/>
                </a:lnTo>
                <a:lnTo>
                  <a:pt x="3363015" y="2961041"/>
                </a:lnTo>
                <a:lnTo>
                  <a:pt x="3389465" y="2918753"/>
                </a:lnTo>
                <a:lnTo>
                  <a:pt x="3416284" y="2876697"/>
                </a:lnTo>
                <a:lnTo>
                  <a:pt x="3443471" y="2834876"/>
                </a:lnTo>
                <a:lnTo>
                  <a:pt x="3471024" y="2793293"/>
                </a:lnTo>
                <a:lnTo>
                  <a:pt x="3498941" y="2751950"/>
                </a:lnTo>
                <a:lnTo>
                  <a:pt x="3527222" y="2710849"/>
                </a:lnTo>
                <a:lnTo>
                  <a:pt x="3555864" y="2669993"/>
                </a:lnTo>
                <a:lnTo>
                  <a:pt x="3584866" y="2629385"/>
                </a:lnTo>
                <a:lnTo>
                  <a:pt x="3614226" y="2589026"/>
                </a:lnTo>
                <a:lnTo>
                  <a:pt x="3643943" y="2548919"/>
                </a:lnTo>
                <a:lnTo>
                  <a:pt x="3674016" y="2509067"/>
                </a:lnTo>
                <a:lnTo>
                  <a:pt x="3704442" y="2469472"/>
                </a:lnTo>
                <a:lnTo>
                  <a:pt x="3735221" y="2430137"/>
                </a:lnTo>
                <a:lnTo>
                  <a:pt x="3766351" y="2391064"/>
                </a:lnTo>
                <a:lnTo>
                  <a:pt x="3797829" y="2352255"/>
                </a:lnTo>
                <a:lnTo>
                  <a:pt x="3829656" y="2313713"/>
                </a:lnTo>
                <a:lnTo>
                  <a:pt x="3861829" y="2275441"/>
                </a:lnTo>
                <a:lnTo>
                  <a:pt x="3894346" y="2237440"/>
                </a:lnTo>
                <a:lnTo>
                  <a:pt x="3927206" y="2199714"/>
                </a:lnTo>
                <a:lnTo>
                  <a:pt x="3960408" y="2162264"/>
                </a:lnTo>
                <a:lnTo>
                  <a:pt x="3993950" y="2125093"/>
                </a:lnTo>
                <a:lnTo>
                  <a:pt x="4027831" y="2088205"/>
                </a:lnTo>
                <a:lnTo>
                  <a:pt x="4062048" y="2051600"/>
                </a:lnTo>
                <a:lnTo>
                  <a:pt x="4096601" y="2015282"/>
                </a:lnTo>
                <a:lnTo>
                  <a:pt x="4131488" y="1979253"/>
                </a:lnTo>
                <a:lnTo>
                  <a:pt x="4166707" y="1943515"/>
                </a:lnTo>
                <a:lnTo>
                  <a:pt x="4202257" y="1908071"/>
                </a:lnTo>
                <a:lnTo>
                  <a:pt x="4238137" y="1872924"/>
                </a:lnTo>
                <a:lnTo>
                  <a:pt x="4274344" y="1838075"/>
                </a:lnTo>
                <a:lnTo>
                  <a:pt x="4310877" y="1803527"/>
                </a:lnTo>
                <a:lnTo>
                  <a:pt x="4347736" y="1769284"/>
                </a:lnTo>
                <a:lnTo>
                  <a:pt x="4384917" y="1735346"/>
                </a:lnTo>
                <a:lnTo>
                  <a:pt x="4422420" y="1701717"/>
                </a:lnTo>
                <a:lnTo>
                  <a:pt x="4373982" y="1687890"/>
                </a:lnTo>
                <a:lnTo>
                  <a:pt x="4325697" y="1673643"/>
                </a:lnTo>
                <a:lnTo>
                  <a:pt x="4277568" y="1658980"/>
                </a:lnTo>
                <a:lnTo>
                  <a:pt x="4229597" y="1643900"/>
                </a:lnTo>
                <a:lnTo>
                  <a:pt x="4181787" y="1628407"/>
                </a:lnTo>
                <a:lnTo>
                  <a:pt x="4134140" y="1612501"/>
                </a:lnTo>
                <a:lnTo>
                  <a:pt x="4086659" y="1596183"/>
                </a:lnTo>
                <a:lnTo>
                  <a:pt x="4039346" y="1579457"/>
                </a:lnTo>
                <a:lnTo>
                  <a:pt x="3992204" y="1562322"/>
                </a:lnTo>
                <a:lnTo>
                  <a:pt x="3945234" y="1544781"/>
                </a:lnTo>
                <a:lnTo>
                  <a:pt x="3898441" y="1526836"/>
                </a:lnTo>
                <a:lnTo>
                  <a:pt x="3851826" y="1508487"/>
                </a:lnTo>
                <a:lnTo>
                  <a:pt x="3805391" y="1489736"/>
                </a:lnTo>
                <a:lnTo>
                  <a:pt x="3759139" y="1470586"/>
                </a:lnTo>
                <a:lnTo>
                  <a:pt x="3713074" y="1451037"/>
                </a:lnTo>
                <a:lnTo>
                  <a:pt x="3667196" y="1431091"/>
                </a:lnTo>
                <a:lnTo>
                  <a:pt x="3621509" y="1410749"/>
                </a:lnTo>
                <a:lnTo>
                  <a:pt x="3576015" y="1390014"/>
                </a:lnTo>
                <a:lnTo>
                  <a:pt x="3530717" y="1368886"/>
                </a:lnTo>
                <a:lnTo>
                  <a:pt x="3485617" y="1347368"/>
                </a:lnTo>
                <a:lnTo>
                  <a:pt x="3440718" y="1325461"/>
                </a:lnTo>
                <a:lnTo>
                  <a:pt x="3396022" y="1303166"/>
                </a:lnTo>
                <a:lnTo>
                  <a:pt x="3351531" y="1280485"/>
                </a:lnTo>
                <a:lnTo>
                  <a:pt x="3307249" y="1257419"/>
                </a:lnTo>
                <a:lnTo>
                  <a:pt x="3263177" y="1233971"/>
                </a:lnTo>
                <a:lnTo>
                  <a:pt x="3219319" y="1210141"/>
                </a:lnTo>
                <a:lnTo>
                  <a:pt x="3175676" y="1185931"/>
                </a:lnTo>
                <a:lnTo>
                  <a:pt x="3132251" y="1161344"/>
                </a:lnTo>
                <a:lnTo>
                  <a:pt x="3089047" y="1136379"/>
                </a:lnTo>
                <a:lnTo>
                  <a:pt x="3046066" y="1111040"/>
                </a:lnTo>
                <a:lnTo>
                  <a:pt x="3003311" y="1085327"/>
                </a:lnTo>
                <a:lnTo>
                  <a:pt x="2960784" y="1059242"/>
                </a:lnTo>
                <a:lnTo>
                  <a:pt x="2918487" y="1032787"/>
                </a:lnTo>
                <a:lnTo>
                  <a:pt x="2876424" y="1005963"/>
                </a:lnTo>
                <a:lnTo>
                  <a:pt x="2834596" y="978771"/>
                </a:lnTo>
                <a:lnTo>
                  <a:pt x="2793006" y="951214"/>
                </a:lnTo>
                <a:lnTo>
                  <a:pt x="2751657" y="923293"/>
                </a:lnTo>
                <a:lnTo>
                  <a:pt x="2710551" y="895009"/>
                </a:lnTo>
                <a:lnTo>
                  <a:pt x="2669691" y="866364"/>
                </a:lnTo>
                <a:lnTo>
                  <a:pt x="2629079" y="837360"/>
                </a:lnTo>
                <a:lnTo>
                  <a:pt x="2588717" y="807998"/>
                </a:lnTo>
                <a:lnTo>
                  <a:pt x="2548609" y="778279"/>
                </a:lnTo>
                <a:lnTo>
                  <a:pt x="2508756" y="748206"/>
                </a:lnTo>
                <a:lnTo>
                  <a:pt x="2469161" y="717779"/>
                </a:lnTo>
                <a:lnTo>
                  <a:pt x="2429827" y="687001"/>
                </a:lnTo>
                <a:lnTo>
                  <a:pt x="2390756" y="655873"/>
                </a:lnTo>
                <a:lnTo>
                  <a:pt x="2351950" y="624396"/>
                </a:lnTo>
                <a:lnTo>
                  <a:pt x="2313413" y="592572"/>
                </a:lnTo>
                <a:lnTo>
                  <a:pt x="2275146" y="560403"/>
                </a:lnTo>
                <a:lnTo>
                  <a:pt x="2237153" y="527890"/>
                </a:lnTo>
                <a:lnTo>
                  <a:pt x="2199435" y="495035"/>
                </a:lnTo>
                <a:lnTo>
                  <a:pt x="2161995" y="461839"/>
                </a:lnTo>
                <a:lnTo>
                  <a:pt x="2124835" y="428304"/>
                </a:lnTo>
                <a:lnTo>
                  <a:pt x="2087959" y="394432"/>
                </a:lnTo>
                <a:lnTo>
                  <a:pt x="2051368" y="360223"/>
                </a:lnTo>
                <a:lnTo>
                  <a:pt x="2015065" y="325680"/>
                </a:lnTo>
                <a:lnTo>
                  <a:pt x="1979053" y="290804"/>
                </a:lnTo>
                <a:lnTo>
                  <a:pt x="1943334" y="255597"/>
                </a:lnTo>
                <a:lnTo>
                  <a:pt x="1907911" y="220059"/>
                </a:lnTo>
                <a:lnTo>
                  <a:pt x="1872786" y="184194"/>
                </a:lnTo>
                <a:lnTo>
                  <a:pt x="1837961" y="148002"/>
                </a:lnTo>
                <a:lnTo>
                  <a:pt x="1803439" y="111485"/>
                </a:lnTo>
                <a:lnTo>
                  <a:pt x="1769223" y="74645"/>
                </a:lnTo>
                <a:lnTo>
                  <a:pt x="1735315" y="37482"/>
                </a:lnTo>
                <a:lnTo>
                  <a:pt x="1701717" y="0"/>
                </a:lnTo>
                <a:close/>
              </a:path>
            </a:pathLst>
          </a:custGeom>
          <a:solidFill>
            <a:srgbClr val="8205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27">
            <a:extLst>
              <a:ext uri="{FF2B5EF4-FFF2-40B4-BE49-F238E27FC236}">
                <a16:creationId xmlns:a16="http://schemas.microsoft.com/office/drawing/2014/main" xmlns="" id="{35748A22-F79C-45F0-8F65-69A0C323D11B}"/>
              </a:ext>
            </a:extLst>
          </p:cNvPr>
          <p:cNvSpPr/>
          <p:nvPr/>
        </p:nvSpPr>
        <p:spPr>
          <a:xfrm>
            <a:off x="3455523" y="1466049"/>
            <a:ext cx="10969625" cy="8856345"/>
          </a:xfrm>
          <a:custGeom>
            <a:avLst/>
            <a:gdLst/>
            <a:ahLst/>
            <a:cxnLst/>
            <a:rect l="l" t="t" r="r" b="b"/>
            <a:pathLst>
              <a:path w="10969625" h="8856345">
                <a:moveTo>
                  <a:pt x="518120" y="0"/>
                </a:moveTo>
                <a:lnTo>
                  <a:pt x="470326" y="2816"/>
                </a:lnTo>
                <a:lnTo>
                  <a:pt x="425089" y="13763"/>
                </a:lnTo>
                <a:lnTo>
                  <a:pt x="383181" y="32114"/>
                </a:lnTo>
                <a:lnTo>
                  <a:pt x="345374" y="57144"/>
                </a:lnTo>
                <a:lnTo>
                  <a:pt x="312438" y="88125"/>
                </a:lnTo>
                <a:lnTo>
                  <a:pt x="285147" y="124334"/>
                </a:lnTo>
                <a:lnTo>
                  <a:pt x="264270" y="165043"/>
                </a:lnTo>
                <a:lnTo>
                  <a:pt x="250581" y="209527"/>
                </a:lnTo>
                <a:lnTo>
                  <a:pt x="244851" y="257060"/>
                </a:lnTo>
                <a:lnTo>
                  <a:pt x="0" y="8271402"/>
                </a:lnTo>
                <a:lnTo>
                  <a:pt x="2813" y="8319196"/>
                </a:lnTo>
                <a:lnTo>
                  <a:pt x="13759" y="8364433"/>
                </a:lnTo>
                <a:lnTo>
                  <a:pt x="32109" y="8406341"/>
                </a:lnTo>
                <a:lnTo>
                  <a:pt x="57139" y="8444148"/>
                </a:lnTo>
                <a:lnTo>
                  <a:pt x="88122" y="8477084"/>
                </a:lnTo>
                <a:lnTo>
                  <a:pt x="124332" y="8504375"/>
                </a:lnTo>
                <a:lnTo>
                  <a:pt x="165042" y="8525252"/>
                </a:lnTo>
                <a:lnTo>
                  <a:pt x="209527" y="8538941"/>
                </a:lnTo>
                <a:lnTo>
                  <a:pt x="257060" y="8544671"/>
                </a:lnTo>
                <a:lnTo>
                  <a:pt x="10451200" y="8856128"/>
                </a:lnTo>
                <a:lnTo>
                  <a:pt x="10498994" y="8853311"/>
                </a:lnTo>
                <a:lnTo>
                  <a:pt x="10544230" y="8842364"/>
                </a:lnTo>
                <a:lnTo>
                  <a:pt x="10586138" y="8824013"/>
                </a:lnTo>
                <a:lnTo>
                  <a:pt x="10623945" y="8798984"/>
                </a:lnTo>
                <a:lnTo>
                  <a:pt x="10656879" y="8768002"/>
                </a:lnTo>
                <a:lnTo>
                  <a:pt x="10684170" y="8731793"/>
                </a:lnTo>
                <a:lnTo>
                  <a:pt x="10705044" y="8691084"/>
                </a:lnTo>
                <a:lnTo>
                  <a:pt x="10718731" y="8646600"/>
                </a:lnTo>
                <a:lnTo>
                  <a:pt x="10724458" y="8599068"/>
                </a:lnTo>
                <a:lnTo>
                  <a:pt x="10969320" y="584725"/>
                </a:lnTo>
                <a:lnTo>
                  <a:pt x="10966503" y="536931"/>
                </a:lnTo>
                <a:lnTo>
                  <a:pt x="10955556" y="491694"/>
                </a:lnTo>
                <a:lnTo>
                  <a:pt x="10937205" y="449786"/>
                </a:lnTo>
                <a:lnTo>
                  <a:pt x="10912176" y="411979"/>
                </a:lnTo>
                <a:lnTo>
                  <a:pt x="10881194" y="379043"/>
                </a:lnTo>
                <a:lnTo>
                  <a:pt x="10844986" y="351752"/>
                </a:lnTo>
                <a:lnTo>
                  <a:pt x="10804276" y="330876"/>
                </a:lnTo>
                <a:lnTo>
                  <a:pt x="10759793" y="317186"/>
                </a:lnTo>
                <a:lnTo>
                  <a:pt x="10712260" y="311456"/>
                </a:lnTo>
                <a:lnTo>
                  <a:pt x="518120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944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xmlns="" id="{E6E61DC3-D658-4503-AA0F-227FCA697A53}"/>
              </a:ext>
            </a:extLst>
          </p:cNvPr>
          <p:cNvSpPr txBox="1"/>
          <p:nvPr/>
        </p:nvSpPr>
        <p:spPr>
          <a:xfrm rot="60000">
            <a:off x="4136784" y="2128674"/>
            <a:ext cx="3705085" cy="589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645"/>
              </a:lnSpc>
            </a:pPr>
            <a:r>
              <a:rPr sz="4950" b="1" spc="-80" dirty="0">
                <a:latin typeface="Goethe FF Clan"/>
                <a:cs typeface="Goethe FF Clan"/>
              </a:rPr>
              <a:t>„Maul</a:t>
            </a:r>
            <a:r>
              <a:rPr sz="7425" b="1" spc="-120" baseline="-1683" dirty="0">
                <a:latin typeface="Goethe FF Clan"/>
                <a:cs typeface="Goethe FF Clan"/>
              </a:rPr>
              <a:t>f</a:t>
            </a:r>
            <a:r>
              <a:rPr sz="7425" b="1" spc="-120" baseline="-2244" dirty="0">
                <a:latin typeface="Goethe FF Clan"/>
                <a:cs typeface="Goethe FF Clan"/>
              </a:rPr>
              <a:t>aul“</a:t>
            </a:r>
            <a:endParaRPr sz="7425" baseline="-2244" dirty="0">
              <a:latin typeface="Goethe FF Clan"/>
              <a:cs typeface="Goethe FF Clan"/>
            </a:endParaRPr>
          </a:p>
        </p:txBody>
      </p:sp>
      <p:sp>
        <p:nvSpPr>
          <p:cNvPr id="16" name="object 17">
            <a:extLst>
              <a:ext uri="{FF2B5EF4-FFF2-40B4-BE49-F238E27FC236}">
                <a16:creationId xmlns:a16="http://schemas.microsoft.com/office/drawing/2014/main" xmlns="" id="{D517E867-2321-4FBB-B730-E50C6A9C1DDA}"/>
              </a:ext>
            </a:extLst>
          </p:cNvPr>
          <p:cNvSpPr/>
          <p:nvPr/>
        </p:nvSpPr>
        <p:spPr>
          <a:xfrm>
            <a:off x="16479905" y="0"/>
            <a:ext cx="3624579" cy="2881630"/>
          </a:xfrm>
          <a:custGeom>
            <a:avLst/>
            <a:gdLst/>
            <a:ahLst/>
            <a:cxnLst/>
            <a:rect l="l" t="t" r="r" b="b"/>
            <a:pathLst>
              <a:path w="3624580" h="2881630">
                <a:moveTo>
                  <a:pt x="0" y="0"/>
                </a:moveTo>
                <a:lnTo>
                  <a:pt x="10685" y="41549"/>
                </a:lnTo>
                <a:lnTo>
                  <a:pt x="25462" y="87446"/>
                </a:lnTo>
                <a:lnTo>
                  <a:pt x="43181" y="132934"/>
                </a:lnTo>
                <a:lnTo>
                  <a:pt x="1002649" y="2393294"/>
                </a:lnTo>
                <a:lnTo>
                  <a:pt x="1023060" y="2437639"/>
                </a:lnTo>
                <a:lnTo>
                  <a:pt x="1045810" y="2480152"/>
                </a:lnTo>
                <a:lnTo>
                  <a:pt x="1070787" y="2520788"/>
                </a:lnTo>
                <a:lnTo>
                  <a:pt x="1097882" y="2559503"/>
                </a:lnTo>
                <a:lnTo>
                  <a:pt x="1126986" y="2596253"/>
                </a:lnTo>
                <a:lnTo>
                  <a:pt x="1157988" y="2630993"/>
                </a:lnTo>
                <a:lnTo>
                  <a:pt x="1190778" y="2663680"/>
                </a:lnTo>
                <a:lnTo>
                  <a:pt x="1225247" y="2694267"/>
                </a:lnTo>
                <a:lnTo>
                  <a:pt x="1261285" y="2722712"/>
                </a:lnTo>
                <a:lnTo>
                  <a:pt x="1298782" y="2748969"/>
                </a:lnTo>
                <a:lnTo>
                  <a:pt x="1337628" y="2772995"/>
                </a:lnTo>
                <a:lnTo>
                  <a:pt x="1377713" y="2794745"/>
                </a:lnTo>
                <a:lnTo>
                  <a:pt x="1418927" y="2814173"/>
                </a:lnTo>
                <a:lnTo>
                  <a:pt x="1461161" y="2831237"/>
                </a:lnTo>
                <a:lnTo>
                  <a:pt x="1504304" y="2845892"/>
                </a:lnTo>
                <a:lnTo>
                  <a:pt x="1548248" y="2858093"/>
                </a:lnTo>
                <a:lnTo>
                  <a:pt x="1592881" y="2867795"/>
                </a:lnTo>
                <a:lnTo>
                  <a:pt x="1638094" y="2874955"/>
                </a:lnTo>
                <a:lnTo>
                  <a:pt x="1683777" y="2879528"/>
                </a:lnTo>
                <a:lnTo>
                  <a:pt x="1729820" y="2881469"/>
                </a:lnTo>
                <a:lnTo>
                  <a:pt x="1776114" y="2880735"/>
                </a:lnTo>
                <a:lnTo>
                  <a:pt x="1822548" y="2877280"/>
                </a:lnTo>
                <a:lnTo>
                  <a:pt x="1869014" y="2871061"/>
                </a:lnTo>
                <a:lnTo>
                  <a:pt x="1915399" y="2862032"/>
                </a:lnTo>
                <a:lnTo>
                  <a:pt x="1961596" y="2850150"/>
                </a:lnTo>
                <a:lnTo>
                  <a:pt x="2007494" y="2835370"/>
                </a:lnTo>
                <a:lnTo>
                  <a:pt x="2052983" y="2817648"/>
                </a:lnTo>
                <a:lnTo>
                  <a:pt x="3624194" y="2150719"/>
                </a:lnTo>
              </a:path>
            </a:pathLst>
          </a:custGeom>
          <a:ln w="73296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6">
            <a:extLst>
              <a:ext uri="{FF2B5EF4-FFF2-40B4-BE49-F238E27FC236}">
                <a16:creationId xmlns:a16="http://schemas.microsoft.com/office/drawing/2014/main" xmlns="" id="{642619ED-C5AB-4656-978C-2CA9F06BBAF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69879" y="8364176"/>
            <a:ext cx="2580120" cy="2549857"/>
          </a:xfrm>
          <a:prstGeom prst="rect">
            <a:avLst/>
          </a:prstGeom>
        </p:spPr>
      </p:pic>
      <p:pic>
        <p:nvPicPr>
          <p:cNvPr id="20" name="object 18">
            <a:extLst>
              <a:ext uri="{FF2B5EF4-FFF2-40B4-BE49-F238E27FC236}">
                <a16:creationId xmlns:a16="http://schemas.microsoft.com/office/drawing/2014/main" xmlns="" id="{69E90690-5DE5-4C84-B7BE-9958E604DA1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418469" y="3308799"/>
            <a:ext cx="6690895" cy="7434855"/>
          </a:xfrm>
          <a:prstGeom prst="rect">
            <a:avLst/>
          </a:prstGeom>
        </p:spPr>
      </p:pic>
      <p:sp>
        <p:nvSpPr>
          <p:cNvPr id="21" name="object 3">
            <a:extLst>
              <a:ext uri="{FF2B5EF4-FFF2-40B4-BE49-F238E27FC236}">
                <a16:creationId xmlns:a16="http://schemas.microsoft.com/office/drawing/2014/main" xmlns="" id="{1A3B2511-3172-40F5-A213-64774FFFAB74}"/>
              </a:ext>
            </a:extLst>
          </p:cNvPr>
          <p:cNvSpPr txBox="1"/>
          <p:nvPr/>
        </p:nvSpPr>
        <p:spPr>
          <a:xfrm rot="60000">
            <a:off x="4041372" y="3118623"/>
            <a:ext cx="9977789" cy="65787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4275" spc="-60" baseline="2923" dirty="0">
                <a:latin typeface="Goethe FF Clan"/>
                <a:cs typeface="Goethe FF Clan"/>
              </a:rPr>
              <a:t>Mutter: „</a:t>
            </a:r>
            <a:r>
              <a:rPr lang="en-US" sz="4275" spc="-60" baseline="2923" dirty="0" err="1">
                <a:latin typeface="Goethe FF Clan"/>
                <a:cs typeface="Goethe FF Clan"/>
              </a:rPr>
              <a:t>Rotkäppchen</a:t>
            </a:r>
            <a:r>
              <a:rPr lang="en-US" sz="4275" spc="-60" baseline="2923" dirty="0">
                <a:latin typeface="Goethe FF Clan"/>
                <a:cs typeface="Goethe FF Clan"/>
              </a:rPr>
              <a:t>, </a:t>
            </a:r>
            <a:r>
              <a:rPr lang="en-US" sz="4275" spc="-60" baseline="2923" dirty="0" err="1">
                <a:latin typeface="Goethe FF Clan"/>
                <a:cs typeface="Goethe FF Clan"/>
              </a:rPr>
              <a:t>komm</a:t>
            </a:r>
            <a:r>
              <a:rPr lang="en-US" sz="4275" spc="-60" baseline="2923" dirty="0">
                <a:latin typeface="Goethe FF Clan"/>
                <a:cs typeface="Goethe FF Clan"/>
              </a:rPr>
              <a:t>!“</a:t>
            </a:r>
          </a:p>
          <a:p>
            <a:r>
              <a:rPr lang="en-US" sz="4275" spc="-60" baseline="2923" dirty="0" err="1">
                <a:latin typeface="Goethe FF Clan"/>
                <a:cs typeface="Goethe FF Clan"/>
              </a:rPr>
              <a:t>Rotkäppchen</a:t>
            </a:r>
            <a:r>
              <a:rPr lang="en-US" sz="4275" spc="-60" baseline="2923" dirty="0">
                <a:latin typeface="Goethe FF Clan"/>
                <a:cs typeface="Goethe FF Clan"/>
              </a:rPr>
              <a:t>: „Was </a:t>
            </a:r>
            <a:r>
              <a:rPr lang="en-US" sz="4275" spc="-60" baseline="2923" dirty="0" err="1">
                <a:latin typeface="Goethe FF Clan"/>
                <a:cs typeface="Goethe FF Clan"/>
              </a:rPr>
              <a:t>ist</a:t>
            </a:r>
            <a:r>
              <a:rPr lang="en-US" sz="4275" spc="-60" baseline="2923" dirty="0">
                <a:latin typeface="Goethe FF Clan"/>
                <a:cs typeface="Goethe FF Clan"/>
              </a:rPr>
              <a:t> los?“</a:t>
            </a:r>
          </a:p>
          <a:p>
            <a:r>
              <a:rPr lang="en-US" sz="4275" spc="-60" baseline="2923" dirty="0">
                <a:latin typeface="Goethe FF Clan"/>
                <a:cs typeface="Goethe FF Clan"/>
              </a:rPr>
              <a:t>Mutter: „Bring Oma </a:t>
            </a:r>
            <a:r>
              <a:rPr lang="en-US" sz="4275" spc="-60" baseline="2923" dirty="0" err="1">
                <a:latin typeface="Goethe FF Clan"/>
                <a:cs typeface="Goethe FF Clan"/>
              </a:rPr>
              <a:t>ein</a:t>
            </a:r>
            <a:r>
              <a:rPr lang="en-US" sz="4275" spc="-60" baseline="2923" dirty="0">
                <a:latin typeface="Goethe FF Clan"/>
                <a:cs typeface="Goethe FF Clan"/>
              </a:rPr>
              <a:t> </a:t>
            </a:r>
            <a:r>
              <a:rPr lang="en-US" sz="4275" spc="-60" baseline="2923" dirty="0" err="1">
                <a:latin typeface="Goethe FF Clan"/>
                <a:cs typeface="Goethe FF Clan"/>
              </a:rPr>
              <a:t>Stück</a:t>
            </a:r>
            <a:r>
              <a:rPr lang="en-US" sz="4275" spc="-60" baseline="2923" dirty="0">
                <a:latin typeface="Goethe FF Clan"/>
                <a:cs typeface="Goethe FF Clan"/>
              </a:rPr>
              <a:t> Kuchen und </a:t>
            </a:r>
            <a:r>
              <a:rPr lang="en-US" sz="4275" spc="-60" baseline="2923" dirty="0" err="1">
                <a:latin typeface="Goethe FF Clan"/>
                <a:cs typeface="Goethe FF Clan"/>
              </a:rPr>
              <a:t>eine</a:t>
            </a:r>
            <a:r>
              <a:rPr lang="en-US" sz="4275" spc="-60" baseline="2923" dirty="0">
                <a:latin typeface="Goethe FF Clan"/>
                <a:cs typeface="Goethe FF Clan"/>
              </a:rPr>
              <a:t> </a:t>
            </a:r>
            <a:r>
              <a:rPr lang="en-US" sz="4275" spc="-60" baseline="2923" dirty="0" err="1">
                <a:latin typeface="Goethe FF Clan"/>
                <a:cs typeface="Goethe FF Clan"/>
              </a:rPr>
              <a:t>Flasche</a:t>
            </a:r>
            <a:r>
              <a:rPr lang="en-US" sz="4275" spc="-60" baseline="2923" dirty="0">
                <a:latin typeface="Goethe FF Clan"/>
                <a:cs typeface="Goethe FF Clan"/>
              </a:rPr>
              <a:t> Wein.“</a:t>
            </a:r>
          </a:p>
          <a:p>
            <a:r>
              <a:rPr lang="en-US" sz="4275" spc="-60" baseline="2923" dirty="0" err="1">
                <a:latin typeface="Goethe FF Clan"/>
                <a:cs typeface="Goethe FF Clan"/>
              </a:rPr>
              <a:t>Rotkäppchen</a:t>
            </a:r>
            <a:r>
              <a:rPr lang="en-US" sz="4275" spc="-60" baseline="2923" dirty="0">
                <a:latin typeface="Goethe FF Clan"/>
                <a:cs typeface="Goethe FF Clan"/>
              </a:rPr>
              <a:t>: „OK! </a:t>
            </a:r>
            <a:r>
              <a:rPr lang="en-US" sz="4275" spc="-60" baseline="2923" dirty="0" err="1">
                <a:latin typeface="Goethe FF Clan"/>
                <a:cs typeface="Goethe FF Clan"/>
              </a:rPr>
              <a:t>Tschüß</a:t>
            </a:r>
            <a:r>
              <a:rPr lang="en-US" sz="4275" spc="-60" baseline="2923" dirty="0">
                <a:latin typeface="Goethe FF Clan"/>
                <a:cs typeface="Goethe FF Clan"/>
              </a:rPr>
              <a:t>, Mami!“</a:t>
            </a:r>
          </a:p>
          <a:p>
            <a:endParaRPr lang="en-US" sz="4275" spc="-60" baseline="2923" dirty="0">
              <a:latin typeface="Goethe FF Clan"/>
              <a:cs typeface="Goethe FF Clan"/>
            </a:endParaRPr>
          </a:p>
          <a:p>
            <a:r>
              <a:rPr lang="en-US" sz="4275" spc="-60" baseline="2923" dirty="0">
                <a:latin typeface="Goethe FF Clan"/>
                <a:cs typeface="Goethe FF Clan"/>
              </a:rPr>
              <a:t>Wolf: „Halt! </a:t>
            </a:r>
            <a:r>
              <a:rPr lang="en-US" sz="4275" spc="-60" baseline="2923" dirty="0" err="1">
                <a:latin typeface="Goethe FF Clan"/>
                <a:cs typeface="Goethe FF Clan"/>
              </a:rPr>
              <a:t>Wohin</a:t>
            </a:r>
            <a:r>
              <a:rPr lang="en-US" sz="4275" spc="-60" baseline="2923" dirty="0">
                <a:latin typeface="Goethe FF Clan"/>
                <a:cs typeface="Goethe FF Clan"/>
              </a:rPr>
              <a:t>?“</a:t>
            </a:r>
          </a:p>
          <a:p>
            <a:r>
              <a:rPr lang="en-US" sz="4275" spc="-60" baseline="2923" dirty="0" err="1">
                <a:latin typeface="Goethe FF Clan"/>
                <a:cs typeface="Goethe FF Clan"/>
              </a:rPr>
              <a:t>Rotkäppchen</a:t>
            </a:r>
            <a:r>
              <a:rPr lang="en-US" sz="4275" spc="-60" baseline="2923" dirty="0">
                <a:latin typeface="Goethe FF Clan"/>
                <a:cs typeface="Goethe FF Clan"/>
              </a:rPr>
              <a:t>: „</a:t>
            </a:r>
            <a:r>
              <a:rPr lang="en-US" sz="4275" spc="-60" baseline="2923" dirty="0" err="1">
                <a:latin typeface="Goethe FF Clan"/>
                <a:cs typeface="Goethe FF Clan"/>
              </a:rPr>
              <a:t>Zur</a:t>
            </a:r>
            <a:r>
              <a:rPr lang="en-US" sz="4275" spc="-60" baseline="2923" dirty="0">
                <a:latin typeface="Goethe FF Clan"/>
                <a:cs typeface="Goethe FF Clan"/>
              </a:rPr>
              <a:t> </a:t>
            </a:r>
            <a:r>
              <a:rPr lang="en-US" sz="4275" spc="-60" baseline="2923" dirty="0" err="1">
                <a:latin typeface="Goethe FF Clan"/>
                <a:cs typeface="Goethe FF Clan"/>
              </a:rPr>
              <a:t>Großmutter</a:t>
            </a:r>
            <a:r>
              <a:rPr lang="en-US" sz="4275" spc="-60" baseline="2923" dirty="0">
                <a:latin typeface="Goethe FF Clan"/>
                <a:cs typeface="Goethe FF Clan"/>
              </a:rPr>
              <a:t>.“</a:t>
            </a:r>
          </a:p>
          <a:p>
            <a:r>
              <a:rPr lang="en-US" sz="4275" spc="-60" baseline="2923" dirty="0">
                <a:latin typeface="Goethe FF Clan"/>
                <a:cs typeface="Goethe FF Clan"/>
              </a:rPr>
              <a:t>Wolf: „Wo </a:t>
            </a:r>
            <a:r>
              <a:rPr lang="en-US" sz="4275" spc="-60" baseline="2923" dirty="0" err="1">
                <a:latin typeface="Goethe FF Clan"/>
                <a:cs typeface="Goethe FF Clan"/>
              </a:rPr>
              <a:t>wohnt</a:t>
            </a:r>
            <a:r>
              <a:rPr lang="en-US" sz="4275" spc="-60" baseline="2923" dirty="0">
                <a:latin typeface="Goethe FF Clan"/>
                <a:cs typeface="Goethe FF Clan"/>
              </a:rPr>
              <a:t> </a:t>
            </a:r>
            <a:r>
              <a:rPr lang="en-US" sz="4275" spc="-60" baseline="2923" dirty="0" err="1">
                <a:latin typeface="Goethe FF Clan"/>
                <a:cs typeface="Goethe FF Clan"/>
              </a:rPr>
              <a:t>sie</a:t>
            </a:r>
            <a:r>
              <a:rPr lang="en-US" sz="4275" spc="-60" baseline="2923" dirty="0">
                <a:latin typeface="Goethe FF Clan"/>
                <a:cs typeface="Goethe FF Clan"/>
              </a:rPr>
              <a:t>?“</a:t>
            </a:r>
          </a:p>
          <a:p>
            <a:r>
              <a:rPr lang="en-US" sz="4275" spc="-60" baseline="2923" dirty="0" err="1">
                <a:latin typeface="Goethe FF Clan"/>
                <a:cs typeface="Goethe FF Clan"/>
              </a:rPr>
              <a:t>Rotkäppchen</a:t>
            </a:r>
            <a:r>
              <a:rPr lang="en-US" sz="4275" spc="-60" baseline="2923" dirty="0">
                <a:latin typeface="Goethe FF Clan"/>
                <a:cs typeface="Goethe FF Clan"/>
              </a:rPr>
              <a:t>: „</a:t>
            </a:r>
            <a:r>
              <a:rPr lang="en-US" sz="4275" spc="-60" baseline="2923" dirty="0" err="1">
                <a:latin typeface="Goethe FF Clan"/>
                <a:cs typeface="Goethe FF Clan"/>
              </a:rPr>
              <a:t>Im</a:t>
            </a:r>
            <a:r>
              <a:rPr lang="en-US" sz="4275" spc="-60" baseline="2923" dirty="0">
                <a:latin typeface="Goethe FF Clan"/>
                <a:cs typeface="Goethe FF Clan"/>
              </a:rPr>
              <a:t> Wald“</a:t>
            </a:r>
          </a:p>
          <a:p>
            <a:r>
              <a:rPr lang="en-US" sz="4275" spc="-60" baseline="2923" dirty="0">
                <a:latin typeface="Goethe FF Clan"/>
                <a:cs typeface="Goethe FF Clan"/>
              </a:rPr>
              <a:t>Wolf: „Guck mal, </a:t>
            </a:r>
            <a:r>
              <a:rPr lang="en-US" sz="4275" spc="-60" baseline="2923" dirty="0" err="1">
                <a:latin typeface="Goethe FF Clan"/>
                <a:cs typeface="Goethe FF Clan"/>
              </a:rPr>
              <a:t>schöne</a:t>
            </a:r>
            <a:r>
              <a:rPr lang="en-US" sz="4275" spc="-60" baseline="2923" dirty="0">
                <a:latin typeface="Goethe FF Clan"/>
                <a:cs typeface="Goethe FF Clan"/>
              </a:rPr>
              <a:t> </a:t>
            </a:r>
            <a:r>
              <a:rPr lang="en-US" sz="4275" spc="-60" baseline="2923" dirty="0" err="1">
                <a:latin typeface="Goethe FF Clan"/>
                <a:cs typeface="Goethe FF Clan"/>
              </a:rPr>
              <a:t>Blumen</a:t>
            </a:r>
            <a:r>
              <a:rPr lang="en-US" sz="4275" spc="-60" baseline="2923" dirty="0">
                <a:latin typeface="Goethe FF Clan"/>
                <a:cs typeface="Goethe FF Clan"/>
              </a:rPr>
              <a:t>!“</a:t>
            </a:r>
          </a:p>
          <a:p>
            <a:r>
              <a:rPr lang="en-US" sz="4275" spc="-60" baseline="2923" dirty="0" err="1">
                <a:latin typeface="Goethe FF Clan"/>
                <a:cs typeface="Goethe FF Clan"/>
              </a:rPr>
              <a:t>Rotkäppchen</a:t>
            </a:r>
            <a:r>
              <a:rPr lang="en-US" sz="4275" spc="-60" baseline="2923" dirty="0">
                <a:latin typeface="Goethe FF Clan"/>
                <a:cs typeface="Goethe FF Clan"/>
              </a:rPr>
              <a:t>: „Oh, ich will </a:t>
            </a:r>
            <a:r>
              <a:rPr lang="en-US" sz="4275" spc="-60" baseline="2923" dirty="0" err="1">
                <a:latin typeface="Goethe FF Clan"/>
                <a:cs typeface="Goethe FF Clan"/>
              </a:rPr>
              <a:t>einen</a:t>
            </a:r>
            <a:r>
              <a:rPr lang="en-US" sz="4275" spc="-60" baseline="2923" dirty="0">
                <a:latin typeface="Goethe FF Clan"/>
                <a:cs typeface="Goethe FF Clan"/>
              </a:rPr>
              <a:t> </a:t>
            </a:r>
            <a:r>
              <a:rPr lang="en-US" sz="4275" spc="-60" baseline="2923" dirty="0" err="1">
                <a:latin typeface="Goethe FF Clan"/>
                <a:cs typeface="Goethe FF Clan"/>
              </a:rPr>
              <a:t>Strauß</a:t>
            </a:r>
            <a:r>
              <a:rPr lang="en-US" sz="4275" spc="-60" baseline="2923" dirty="0">
                <a:latin typeface="Goethe FF Clan"/>
                <a:cs typeface="Goethe FF Clan"/>
              </a:rPr>
              <a:t>.“</a:t>
            </a:r>
          </a:p>
          <a:p>
            <a:endParaRPr lang="en-US" sz="4275" spc="-60" baseline="2923" dirty="0">
              <a:latin typeface="Goethe FF Clan"/>
              <a:cs typeface="Goethe FF Clan"/>
            </a:endParaRPr>
          </a:p>
          <a:p>
            <a:r>
              <a:rPr lang="en-US" sz="4275" spc="-60" baseline="2923" dirty="0">
                <a:latin typeface="Goethe FF Clan"/>
                <a:cs typeface="Goethe FF Clan"/>
              </a:rPr>
              <a:t>Wolf: „</a:t>
            </a:r>
            <a:r>
              <a:rPr lang="en-US" sz="4275" spc="-60" baseline="2923" dirty="0" err="1">
                <a:latin typeface="Goethe FF Clan"/>
                <a:cs typeface="Goethe FF Clan"/>
              </a:rPr>
              <a:t>Klopf-klopf</a:t>
            </a:r>
            <a:r>
              <a:rPr lang="en-US" sz="4275" spc="-60" baseline="2923" dirty="0">
                <a:latin typeface="Goethe FF Clan"/>
                <a:cs typeface="Goethe FF Clan"/>
              </a:rPr>
              <a:t>.“</a:t>
            </a:r>
          </a:p>
          <a:p>
            <a:r>
              <a:rPr lang="en-US" sz="4275" spc="-60" baseline="2923" dirty="0">
                <a:latin typeface="Goethe FF Clan"/>
                <a:cs typeface="Goethe FF Clan"/>
              </a:rPr>
              <a:t>Oma: „</a:t>
            </a:r>
            <a:r>
              <a:rPr lang="en-US" sz="4275" spc="-60" baseline="2923" dirty="0" err="1">
                <a:latin typeface="Goethe FF Clan"/>
                <a:cs typeface="Goethe FF Clan"/>
              </a:rPr>
              <a:t>Wer</a:t>
            </a:r>
            <a:r>
              <a:rPr lang="en-US" sz="4275" spc="-60" baseline="2923" dirty="0">
                <a:latin typeface="Goethe FF Clan"/>
                <a:cs typeface="Goethe FF Clan"/>
              </a:rPr>
              <a:t> </a:t>
            </a:r>
            <a:r>
              <a:rPr lang="en-US" sz="4275" spc="-60" baseline="2923" dirty="0" err="1">
                <a:latin typeface="Goethe FF Clan"/>
                <a:cs typeface="Goethe FF Clan"/>
              </a:rPr>
              <a:t>ist</a:t>
            </a:r>
            <a:r>
              <a:rPr lang="en-US" sz="4275" spc="-60" baseline="2923" dirty="0">
                <a:latin typeface="Goethe FF Clan"/>
                <a:cs typeface="Goethe FF Clan"/>
              </a:rPr>
              <a:t> da?“</a:t>
            </a:r>
          </a:p>
          <a:p>
            <a:r>
              <a:rPr lang="en-US" sz="4275" spc="-60" baseline="2923" dirty="0">
                <a:latin typeface="Goethe FF Clan"/>
                <a:cs typeface="Goethe FF Clan"/>
              </a:rPr>
              <a:t>…</a:t>
            </a:r>
            <a:endParaRPr lang="en-US" sz="4275" baseline="-4873" dirty="0">
              <a:latin typeface="Goethe FF Clan"/>
              <a:cs typeface="Goethe FF Clan"/>
            </a:endParaRPr>
          </a:p>
        </p:txBody>
      </p:sp>
    </p:spTree>
    <p:extLst>
      <p:ext uri="{BB962C8B-B14F-4D97-AF65-F5344CB8AC3E}">
        <p14:creationId xmlns:p14="http://schemas.microsoft.com/office/powerpoint/2010/main" val="1617770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2">
            <a:extLst>
              <a:ext uri="{FF2B5EF4-FFF2-40B4-BE49-F238E27FC236}">
                <a16:creationId xmlns:a16="http://schemas.microsoft.com/office/drawing/2014/main" xmlns="" id="{B560B2A5-6C48-4168-8043-3F539B1D4CC1}"/>
              </a:ext>
            </a:extLst>
          </p:cNvPr>
          <p:cNvSpPr txBox="1"/>
          <p:nvPr/>
        </p:nvSpPr>
        <p:spPr>
          <a:xfrm>
            <a:off x="773999" y="1497486"/>
            <a:ext cx="119450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Die Sababurg: das Dornröschenschloss</a:t>
            </a:r>
          </a:p>
        </p:txBody>
      </p:sp>
      <p:sp>
        <p:nvSpPr>
          <p:cNvPr id="35" name="object 15">
            <a:extLst>
              <a:ext uri="{FF2B5EF4-FFF2-40B4-BE49-F238E27FC236}">
                <a16:creationId xmlns:a16="http://schemas.microsoft.com/office/drawing/2014/main" xmlns="" id="{45CD3F47-EBE7-49EC-8E3F-0FC133B3A61B}"/>
              </a:ext>
            </a:extLst>
          </p:cNvPr>
          <p:cNvSpPr/>
          <p:nvPr/>
        </p:nvSpPr>
        <p:spPr>
          <a:xfrm>
            <a:off x="16350079" y="6824065"/>
            <a:ext cx="3754120" cy="4485005"/>
          </a:xfrm>
          <a:custGeom>
            <a:avLst/>
            <a:gdLst/>
            <a:ahLst/>
            <a:cxnLst/>
            <a:rect l="l" t="t" r="r" b="b"/>
            <a:pathLst>
              <a:path w="3754119" h="4485005">
                <a:moveTo>
                  <a:pt x="3754020" y="75227"/>
                </a:moveTo>
                <a:lnTo>
                  <a:pt x="3690175" y="61373"/>
                </a:lnTo>
                <a:lnTo>
                  <a:pt x="3644589" y="52424"/>
                </a:lnTo>
                <a:lnTo>
                  <a:pt x="3598766" y="44160"/>
                </a:lnTo>
                <a:lnTo>
                  <a:pt x="3552713" y="36586"/>
                </a:lnTo>
                <a:lnTo>
                  <a:pt x="3506435" y="29708"/>
                </a:lnTo>
                <a:lnTo>
                  <a:pt x="3459937" y="23531"/>
                </a:lnTo>
                <a:lnTo>
                  <a:pt x="3413224" y="18060"/>
                </a:lnTo>
                <a:lnTo>
                  <a:pt x="3366301" y="13301"/>
                </a:lnTo>
                <a:lnTo>
                  <a:pt x="3319175" y="9259"/>
                </a:lnTo>
                <a:lnTo>
                  <a:pt x="3271850" y="5940"/>
                </a:lnTo>
                <a:lnTo>
                  <a:pt x="3224332" y="3349"/>
                </a:lnTo>
                <a:lnTo>
                  <a:pt x="3176625" y="1492"/>
                </a:lnTo>
                <a:lnTo>
                  <a:pt x="3128736" y="374"/>
                </a:lnTo>
                <a:lnTo>
                  <a:pt x="3080670" y="0"/>
                </a:lnTo>
                <a:lnTo>
                  <a:pt x="3032604" y="374"/>
                </a:lnTo>
                <a:lnTo>
                  <a:pt x="2984715" y="1492"/>
                </a:lnTo>
                <a:lnTo>
                  <a:pt x="2937009" y="3349"/>
                </a:lnTo>
                <a:lnTo>
                  <a:pt x="2889490" y="5940"/>
                </a:lnTo>
                <a:lnTo>
                  <a:pt x="2842165" y="9259"/>
                </a:lnTo>
                <a:lnTo>
                  <a:pt x="2795039" y="13301"/>
                </a:lnTo>
                <a:lnTo>
                  <a:pt x="2748117" y="18060"/>
                </a:lnTo>
                <a:lnTo>
                  <a:pt x="2701404" y="23531"/>
                </a:lnTo>
                <a:lnTo>
                  <a:pt x="2654905" y="29708"/>
                </a:lnTo>
                <a:lnTo>
                  <a:pt x="2608627" y="36586"/>
                </a:lnTo>
                <a:lnTo>
                  <a:pt x="2562574" y="44160"/>
                </a:lnTo>
                <a:lnTo>
                  <a:pt x="2516751" y="52424"/>
                </a:lnTo>
                <a:lnTo>
                  <a:pt x="2471165" y="61373"/>
                </a:lnTo>
                <a:lnTo>
                  <a:pt x="2425819" y="71001"/>
                </a:lnTo>
                <a:lnTo>
                  <a:pt x="2380721" y="81304"/>
                </a:lnTo>
                <a:lnTo>
                  <a:pt x="2335874" y="92274"/>
                </a:lnTo>
                <a:lnTo>
                  <a:pt x="2291284" y="103908"/>
                </a:lnTo>
                <a:lnTo>
                  <a:pt x="2246957" y="116199"/>
                </a:lnTo>
                <a:lnTo>
                  <a:pt x="2202898" y="129143"/>
                </a:lnTo>
                <a:lnTo>
                  <a:pt x="2159112" y="142733"/>
                </a:lnTo>
                <a:lnTo>
                  <a:pt x="2115605" y="156965"/>
                </a:lnTo>
                <a:lnTo>
                  <a:pt x="2072381" y="171832"/>
                </a:lnTo>
                <a:lnTo>
                  <a:pt x="2029447" y="187330"/>
                </a:lnTo>
                <a:lnTo>
                  <a:pt x="1986807" y="203454"/>
                </a:lnTo>
                <a:lnTo>
                  <a:pt x="1944467" y="220197"/>
                </a:lnTo>
                <a:lnTo>
                  <a:pt x="1902433" y="237554"/>
                </a:lnTo>
                <a:lnTo>
                  <a:pt x="1860708" y="255520"/>
                </a:lnTo>
                <a:lnTo>
                  <a:pt x="1819300" y="274090"/>
                </a:lnTo>
                <a:lnTo>
                  <a:pt x="1778212" y="293257"/>
                </a:lnTo>
                <a:lnTo>
                  <a:pt x="1737451" y="313017"/>
                </a:lnTo>
                <a:lnTo>
                  <a:pt x="1697022" y="333365"/>
                </a:lnTo>
                <a:lnTo>
                  <a:pt x="1656930" y="354294"/>
                </a:lnTo>
                <a:lnTo>
                  <a:pt x="1617181" y="375799"/>
                </a:lnTo>
                <a:lnTo>
                  <a:pt x="1577779" y="397875"/>
                </a:lnTo>
                <a:lnTo>
                  <a:pt x="1538730" y="420517"/>
                </a:lnTo>
                <a:lnTo>
                  <a:pt x="1500040" y="443719"/>
                </a:lnTo>
                <a:lnTo>
                  <a:pt x="1461714" y="467475"/>
                </a:lnTo>
                <a:lnTo>
                  <a:pt x="1423756" y="491781"/>
                </a:lnTo>
                <a:lnTo>
                  <a:pt x="1386173" y="516630"/>
                </a:lnTo>
                <a:lnTo>
                  <a:pt x="1348970" y="542018"/>
                </a:lnTo>
                <a:lnTo>
                  <a:pt x="1312152" y="567939"/>
                </a:lnTo>
                <a:lnTo>
                  <a:pt x="1275724" y="594387"/>
                </a:lnTo>
                <a:lnTo>
                  <a:pt x="1239692" y="621357"/>
                </a:lnTo>
                <a:lnTo>
                  <a:pt x="1204060" y="648844"/>
                </a:lnTo>
                <a:lnTo>
                  <a:pt x="1168836" y="676843"/>
                </a:lnTo>
                <a:lnTo>
                  <a:pt x="1134022" y="705347"/>
                </a:lnTo>
                <a:lnTo>
                  <a:pt x="1099626" y="734351"/>
                </a:lnTo>
                <a:lnTo>
                  <a:pt x="1065652" y="763851"/>
                </a:lnTo>
                <a:lnTo>
                  <a:pt x="1032106" y="793840"/>
                </a:lnTo>
                <a:lnTo>
                  <a:pt x="998993" y="824313"/>
                </a:lnTo>
                <a:lnTo>
                  <a:pt x="966318" y="855266"/>
                </a:lnTo>
                <a:lnTo>
                  <a:pt x="934087" y="886691"/>
                </a:lnTo>
                <a:lnTo>
                  <a:pt x="902304" y="918584"/>
                </a:lnTo>
                <a:lnTo>
                  <a:pt x="870976" y="950940"/>
                </a:lnTo>
                <a:lnTo>
                  <a:pt x="840108" y="983753"/>
                </a:lnTo>
                <a:lnTo>
                  <a:pt x="809704" y="1017017"/>
                </a:lnTo>
                <a:lnTo>
                  <a:pt x="779771" y="1050727"/>
                </a:lnTo>
                <a:lnTo>
                  <a:pt x="750313" y="1084879"/>
                </a:lnTo>
                <a:lnTo>
                  <a:pt x="721337" y="1119466"/>
                </a:lnTo>
                <a:lnTo>
                  <a:pt x="692846" y="1154482"/>
                </a:lnTo>
                <a:lnTo>
                  <a:pt x="664847" y="1189923"/>
                </a:lnTo>
                <a:lnTo>
                  <a:pt x="637345" y="1225784"/>
                </a:lnTo>
                <a:lnTo>
                  <a:pt x="610345" y="1262058"/>
                </a:lnTo>
                <a:lnTo>
                  <a:pt x="583853" y="1298740"/>
                </a:lnTo>
                <a:lnTo>
                  <a:pt x="557873" y="1335825"/>
                </a:lnTo>
                <a:lnTo>
                  <a:pt x="532412" y="1373307"/>
                </a:lnTo>
                <a:lnTo>
                  <a:pt x="507474" y="1411182"/>
                </a:lnTo>
                <a:lnTo>
                  <a:pt x="483065" y="1449443"/>
                </a:lnTo>
                <a:lnTo>
                  <a:pt x="459190" y="1488085"/>
                </a:lnTo>
                <a:lnTo>
                  <a:pt x="435854" y="1527102"/>
                </a:lnTo>
                <a:lnTo>
                  <a:pt x="413064" y="1566491"/>
                </a:lnTo>
                <a:lnTo>
                  <a:pt x="390823" y="1606244"/>
                </a:lnTo>
                <a:lnTo>
                  <a:pt x="369138" y="1646356"/>
                </a:lnTo>
                <a:lnTo>
                  <a:pt x="348014" y="1686823"/>
                </a:lnTo>
                <a:lnTo>
                  <a:pt x="327456" y="1727638"/>
                </a:lnTo>
                <a:lnTo>
                  <a:pt x="307469" y="1768796"/>
                </a:lnTo>
                <a:lnTo>
                  <a:pt x="288059" y="1810292"/>
                </a:lnTo>
                <a:lnTo>
                  <a:pt x="269232" y="1852121"/>
                </a:lnTo>
                <a:lnTo>
                  <a:pt x="250991" y="1894276"/>
                </a:lnTo>
                <a:lnTo>
                  <a:pt x="233343" y="1936753"/>
                </a:lnTo>
                <a:lnTo>
                  <a:pt x="216294" y="1979546"/>
                </a:lnTo>
                <a:lnTo>
                  <a:pt x="199848" y="2022649"/>
                </a:lnTo>
                <a:lnTo>
                  <a:pt x="184010" y="2066058"/>
                </a:lnTo>
                <a:lnTo>
                  <a:pt x="168787" y="2109767"/>
                </a:lnTo>
                <a:lnTo>
                  <a:pt x="154182" y="2153770"/>
                </a:lnTo>
                <a:lnTo>
                  <a:pt x="140203" y="2198062"/>
                </a:lnTo>
                <a:lnTo>
                  <a:pt x="126854" y="2242638"/>
                </a:lnTo>
                <a:lnTo>
                  <a:pt x="114139" y="2287491"/>
                </a:lnTo>
                <a:lnTo>
                  <a:pt x="102066" y="2332618"/>
                </a:lnTo>
                <a:lnTo>
                  <a:pt x="90639" y="2378012"/>
                </a:lnTo>
                <a:lnTo>
                  <a:pt x="79862" y="2423667"/>
                </a:lnTo>
                <a:lnTo>
                  <a:pt x="69743" y="2469579"/>
                </a:lnTo>
                <a:lnTo>
                  <a:pt x="60285" y="2515742"/>
                </a:lnTo>
                <a:lnTo>
                  <a:pt x="51495" y="2562151"/>
                </a:lnTo>
                <a:lnTo>
                  <a:pt x="43378" y="2608800"/>
                </a:lnTo>
                <a:lnTo>
                  <a:pt x="35938" y="2655684"/>
                </a:lnTo>
                <a:lnTo>
                  <a:pt x="29182" y="2702797"/>
                </a:lnTo>
                <a:lnTo>
                  <a:pt x="23114" y="2750133"/>
                </a:lnTo>
                <a:lnTo>
                  <a:pt x="17740" y="2797689"/>
                </a:lnTo>
                <a:lnTo>
                  <a:pt x="13065" y="2845457"/>
                </a:lnTo>
                <a:lnTo>
                  <a:pt x="9095" y="2893433"/>
                </a:lnTo>
                <a:lnTo>
                  <a:pt x="5835" y="2941612"/>
                </a:lnTo>
                <a:lnTo>
                  <a:pt x="3290" y="2989987"/>
                </a:lnTo>
                <a:lnTo>
                  <a:pt x="1465" y="3038554"/>
                </a:lnTo>
                <a:lnTo>
                  <a:pt x="367" y="3087306"/>
                </a:lnTo>
                <a:lnTo>
                  <a:pt x="0" y="3136239"/>
                </a:lnTo>
                <a:lnTo>
                  <a:pt x="367" y="3185172"/>
                </a:lnTo>
                <a:lnTo>
                  <a:pt x="1465" y="3233925"/>
                </a:lnTo>
                <a:lnTo>
                  <a:pt x="3290" y="3282491"/>
                </a:lnTo>
                <a:lnTo>
                  <a:pt x="5835" y="3330866"/>
                </a:lnTo>
                <a:lnTo>
                  <a:pt x="9095" y="3379045"/>
                </a:lnTo>
                <a:lnTo>
                  <a:pt x="13065" y="3427021"/>
                </a:lnTo>
                <a:lnTo>
                  <a:pt x="17740" y="3474789"/>
                </a:lnTo>
                <a:lnTo>
                  <a:pt x="23114" y="3522345"/>
                </a:lnTo>
                <a:lnTo>
                  <a:pt x="29182" y="3569682"/>
                </a:lnTo>
                <a:lnTo>
                  <a:pt x="35938" y="3616795"/>
                </a:lnTo>
                <a:lnTo>
                  <a:pt x="43378" y="3663678"/>
                </a:lnTo>
                <a:lnTo>
                  <a:pt x="51495" y="3710327"/>
                </a:lnTo>
                <a:lnTo>
                  <a:pt x="60285" y="3756736"/>
                </a:lnTo>
                <a:lnTo>
                  <a:pt x="69743" y="3802899"/>
                </a:lnTo>
                <a:lnTo>
                  <a:pt x="79862" y="3848811"/>
                </a:lnTo>
                <a:lnTo>
                  <a:pt x="90639" y="3894467"/>
                </a:lnTo>
                <a:lnTo>
                  <a:pt x="102066" y="3939860"/>
                </a:lnTo>
                <a:lnTo>
                  <a:pt x="114139" y="3984987"/>
                </a:lnTo>
                <a:lnTo>
                  <a:pt x="126854" y="4029840"/>
                </a:lnTo>
                <a:lnTo>
                  <a:pt x="140203" y="4074416"/>
                </a:lnTo>
                <a:lnTo>
                  <a:pt x="154182" y="4118708"/>
                </a:lnTo>
                <a:lnTo>
                  <a:pt x="168787" y="4162711"/>
                </a:lnTo>
                <a:lnTo>
                  <a:pt x="184010" y="4206420"/>
                </a:lnTo>
                <a:lnTo>
                  <a:pt x="199848" y="4249829"/>
                </a:lnTo>
                <a:lnTo>
                  <a:pt x="216294" y="4292932"/>
                </a:lnTo>
                <a:lnTo>
                  <a:pt x="233343" y="4335725"/>
                </a:lnTo>
                <a:lnTo>
                  <a:pt x="250991" y="4378202"/>
                </a:lnTo>
                <a:lnTo>
                  <a:pt x="269232" y="4420358"/>
                </a:lnTo>
                <a:lnTo>
                  <a:pt x="288059" y="4462186"/>
                </a:lnTo>
                <a:lnTo>
                  <a:pt x="298492" y="4484490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17">
            <a:extLst>
              <a:ext uri="{FF2B5EF4-FFF2-40B4-BE49-F238E27FC236}">
                <a16:creationId xmlns:a16="http://schemas.microsoft.com/office/drawing/2014/main" xmlns="" id="{29A86BE5-6494-4933-B0BC-19C38841E302}"/>
              </a:ext>
            </a:extLst>
          </p:cNvPr>
          <p:cNvSpPr/>
          <p:nvPr/>
        </p:nvSpPr>
        <p:spPr>
          <a:xfrm>
            <a:off x="565602" y="3455480"/>
            <a:ext cx="3933825" cy="3938270"/>
          </a:xfrm>
          <a:custGeom>
            <a:avLst/>
            <a:gdLst/>
            <a:ahLst/>
            <a:cxnLst/>
            <a:rect l="l" t="t" r="r" b="b"/>
            <a:pathLst>
              <a:path w="3933825" h="3938270">
                <a:moveTo>
                  <a:pt x="3194270" y="0"/>
                </a:moveTo>
                <a:lnTo>
                  <a:pt x="3131042" y="5016"/>
                </a:lnTo>
                <a:lnTo>
                  <a:pt x="3063863" y="17594"/>
                </a:lnTo>
                <a:lnTo>
                  <a:pt x="2992992" y="37550"/>
                </a:lnTo>
                <a:lnTo>
                  <a:pt x="2956253" y="50238"/>
                </a:lnTo>
                <a:lnTo>
                  <a:pt x="2918688" y="64703"/>
                </a:lnTo>
                <a:lnTo>
                  <a:pt x="2880329" y="80921"/>
                </a:lnTo>
                <a:lnTo>
                  <a:pt x="2841209" y="98870"/>
                </a:lnTo>
                <a:lnTo>
                  <a:pt x="2801359" y="118527"/>
                </a:lnTo>
                <a:lnTo>
                  <a:pt x="2760813" y="139869"/>
                </a:lnTo>
                <a:lnTo>
                  <a:pt x="2719602" y="162873"/>
                </a:lnTo>
                <a:lnTo>
                  <a:pt x="2677759" y="187517"/>
                </a:lnTo>
                <a:lnTo>
                  <a:pt x="2635317" y="213778"/>
                </a:lnTo>
                <a:lnTo>
                  <a:pt x="2592306" y="241633"/>
                </a:lnTo>
                <a:lnTo>
                  <a:pt x="2548760" y="271059"/>
                </a:lnTo>
                <a:lnTo>
                  <a:pt x="2504711" y="302034"/>
                </a:lnTo>
                <a:lnTo>
                  <a:pt x="2460192" y="334534"/>
                </a:lnTo>
                <a:lnTo>
                  <a:pt x="2415234" y="368537"/>
                </a:lnTo>
                <a:lnTo>
                  <a:pt x="2369870" y="404020"/>
                </a:lnTo>
                <a:lnTo>
                  <a:pt x="2324132" y="440961"/>
                </a:lnTo>
                <a:lnTo>
                  <a:pt x="2278052" y="479336"/>
                </a:lnTo>
                <a:lnTo>
                  <a:pt x="2231664" y="519123"/>
                </a:lnTo>
                <a:lnTo>
                  <a:pt x="2184998" y="560299"/>
                </a:lnTo>
                <a:lnTo>
                  <a:pt x="2138088" y="602841"/>
                </a:lnTo>
                <a:lnTo>
                  <a:pt x="2090965" y="646726"/>
                </a:lnTo>
                <a:lnTo>
                  <a:pt x="2043663" y="691932"/>
                </a:lnTo>
                <a:lnTo>
                  <a:pt x="1996213" y="738436"/>
                </a:lnTo>
                <a:lnTo>
                  <a:pt x="1948647" y="786215"/>
                </a:lnTo>
                <a:lnTo>
                  <a:pt x="1900998" y="835246"/>
                </a:lnTo>
                <a:lnTo>
                  <a:pt x="1853298" y="885507"/>
                </a:lnTo>
                <a:lnTo>
                  <a:pt x="1805580" y="936974"/>
                </a:lnTo>
                <a:lnTo>
                  <a:pt x="1744473" y="902217"/>
                </a:lnTo>
                <a:lnTo>
                  <a:pt x="1683769" y="868640"/>
                </a:lnTo>
                <a:lnTo>
                  <a:pt x="1623508" y="836256"/>
                </a:lnTo>
                <a:lnTo>
                  <a:pt x="1563727" y="805077"/>
                </a:lnTo>
                <a:lnTo>
                  <a:pt x="1504467" y="775116"/>
                </a:lnTo>
                <a:lnTo>
                  <a:pt x="1445764" y="746385"/>
                </a:lnTo>
                <a:lnTo>
                  <a:pt x="1387660" y="718897"/>
                </a:lnTo>
                <a:lnTo>
                  <a:pt x="1330191" y="692663"/>
                </a:lnTo>
                <a:lnTo>
                  <a:pt x="1273397" y="667698"/>
                </a:lnTo>
                <a:lnTo>
                  <a:pt x="1217316" y="644012"/>
                </a:lnTo>
                <a:lnTo>
                  <a:pt x="1161987" y="621620"/>
                </a:lnTo>
                <a:lnTo>
                  <a:pt x="1107450" y="600532"/>
                </a:lnTo>
                <a:lnTo>
                  <a:pt x="1053742" y="580762"/>
                </a:lnTo>
                <a:lnTo>
                  <a:pt x="1000902" y="562321"/>
                </a:lnTo>
                <a:lnTo>
                  <a:pt x="948970" y="545224"/>
                </a:lnTo>
                <a:lnTo>
                  <a:pt x="897984" y="529481"/>
                </a:lnTo>
                <a:lnTo>
                  <a:pt x="847982" y="515105"/>
                </a:lnTo>
                <a:lnTo>
                  <a:pt x="799003" y="502110"/>
                </a:lnTo>
                <a:lnTo>
                  <a:pt x="751087" y="490507"/>
                </a:lnTo>
                <a:lnTo>
                  <a:pt x="704271" y="480309"/>
                </a:lnTo>
                <a:lnTo>
                  <a:pt x="658595" y="471528"/>
                </a:lnTo>
                <a:lnTo>
                  <a:pt x="614097" y="464177"/>
                </a:lnTo>
                <a:lnTo>
                  <a:pt x="570816" y="458269"/>
                </a:lnTo>
                <a:lnTo>
                  <a:pt x="528791" y="453815"/>
                </a:lnTo>
                <a:lnTo>
                  <a:pt x="488060" y="450828"/>
                </a:lnTo>
                <a:lnTo>
                  <a:pt x="448663" y="449321"/>
                </a:lnTo>
                <a:lnTo>
                  <a:pt x="410637" y="449307"/>
                </a:lnTo>
                <a:lnTo>
                  <a:pt x="374022" y="450797"/>
                </a:lnTo>
                <a:lnTo>
                  <a:pt x="305179" y="458341"/>
                </a:lnTo>
                <a:lnTo>
                  <a:pt x="242444" y="472054"/>
                </a:lnTo>
                <a:lnTo>
                  <a:pt x="186126" y="492035"/>
                </a:lnTo>
                <a:lnTo>
                  <a:pt x="136535" y="518384"/>
                </a:lnTo>
                <a:lnTo>
                  <a:pt x="93982" y="551202"/>
                </a:lnTo>
                <a:lnTo>
                  <a:pt x="58775" y="590587"/>
                </a:lnTo>
                <a:lnTo>
                  <a:pt x="31529" y="636118"/>
                </a:lnTo>
                <a:lnTo>
                  <a:pt x="12777" y="686780"/>
                </a:lnTo>
                <a:lnTo>
                  <a:pt x="2330" y="742302"/>
                </a:lnTo>
                <a:lnTo>
                  <a:pt x="0" y="802413"/>
                </a:lnTo>
                <a:lnTo>
                  <a:pt x="1819" y="834105"/>
                </a:lnTo>
                <a:lnTo>
                  <a:pt x="11309" y="900593"/>
                </a:lnTo>
                <a:lnTo>
                  <a:pt x="28444" y="970992"/>
                </a:lnTo>
                <a:lnTo>
                  <a:pt x="39819" y="1007574"/>
                </a:lnTo>
                <a:lnTo>
                  <a:pt x="53035" y="1045033"/>
                </a:lnTo>
                <a:lnTo>
                  <a:pt x="68067" y="1083334"/>
                </a:lnTo>
                <a:lnTo>
                  <a:pt x="84892" y="1122444"/>
                </a:lnTo>
                <a:lnTo>
                  <a:pt x="103488" y="1162329"/>
                </a:lnTo>
                <a:lnTo>
                  <a:pt x="123829" y="1202955"/>
                </a:lnTo>
                <a:lnTo>
                  <a:pt x="145893" y="1244288"/>
                </a:lnTo>
                <a:lnTo>
                  <a:pt x="169655" y="1286295"/>
                </a:lnTo>
                <a:lnTo>
                  <a:pt x="195093" y="1328940"/>
                </a:lnTo>
                <a:lnTo>
                  <a:pt x="222183" y="1372192"/>
                </a:lnTo>
                <a:lnTo>
                  <a:pt x="250901" y="1416015"/>
                </a:lnTo>
                <a:lnTo>
                  <a:pt x="281223" y="1460376"/>
                </a:lnTo>
                <a:lnTo>
                  <a:pt x="313126" y="1505241"/>
                </a:lnTo>
                <a:lnTo>
                  <a:pt x="346586" y="1550576"/>
                </a:lnTo>
                <a:lnTo>
                  <a:pt x="381581" y="1596348"/>
                </a:lnTo>
                <a:lnTo>
                  <a:pt x="418085" y="1642522"/>
                </a:lnTo>
                <a:lnTo>
                  <a:pt x="456076" y="1689064"/>
                </a:lnTo>
                <a:lnTo>
                  <a:pt x="495530" y="1735942"/>
                </a:lnTo>
                <a:lnTo>
                  <a:pt x="536424" y="1783120"/>
                </a:lnTo>
                <a:lnTo>
                  <a:pt x="578733" y="1830565"/>
                </a:lnTo>
                <a:lnTo>
                  <a:pt x="622435" y="1878243"/>
                </a:lnTo>
                <a:lnTo>
                  <a:pt x="667505" y="1926121"/>
                </a:lnTo>
                <a:lnTo>
                  <a:pt x="713920" y="1974164"/>
                </a:lnTo>
                <a:lnTo>
                  <a:pt x="761657" y="2022339"/>
                </a:lnTo>
                <a:lnTo>
                  <a:pt x="810692" y="2070611"/>
                </a:lnTo>
                <a:lnTo>
                  <a:pt x="861001" y="2118947"/>
                </a:lnTo>
                <a:lnTo>
                  <a:pt x="912560" y="2167314"/>
                </a:lnTo>
                <a:lnTo>
                  <a:pt x="878422" y="2228852"/>
                </a:lnTo>
                <a:lnTo>
                  <a:pt x="845487" y="2289954"/>
                </a:lnTo>
                <a:lnTo>
                  <a:pt x="813770" y="2350582"/>
                </a:lnTo>
                <a:lnTo>
                  <a:pt x="783282" y="2410695"/>
                </a:lnTo>
                <a:lnTo>
                  <a:pt x="754038" y="2470253"/>
                </a:lnTo>
                <a:lnTo>
                  <a:pt x="726050" y="2529215"/>
                </a:lnTo>
                <a:lnTo>
                  <a:pt x="699330" y="2587543"/>
                </a:lnTo>
                <a:lnTo>
                  <a:pt x="673891" y="2645195"/>
                </a:lnTo>
                <a:lnTo>
                  <a:pt x="649747" y="2702133"/>
                </a:lnTo>
                <a:lnTo>
                  <a:pt x="626910" y="2758315"/>
                </a:lnTo>
                <a:lnTo>
                  <a:pt x="605393" y="2813702"/>
                </a:lnTo>
                <a:lnTo>
                  <a:pt x="585209" y="2868254"/>
                </a:lnTo>
                <a:lnTo>
                  <a:pt x="566370" y="2921931"/>
                </a:lnTo>
                <a:lnTo>
                  <a:pt x="548891" y="2974693"/>
                </a:lnTo>
                <a:lnTo>
                  <a:pt x="532782" y="3026499"/>
                </a:lnTo>
                <a:lnTo>
                  <a:pt x="518059" y="3077311"/>
                </a:lnTo>
                <a:lnTo>
                  <a:pt x="504732" y="3127087"/>
                </a:lnTo>
                <a:lnTo>
                  <a:pt x="492815" y="3175788"/>
                </a:lnTo>
                <a:lnTo>
                  <a:pt x="482321" y="3223374"/>
                </a:lnTo>
                <a:lnTo>
                  <a:pt x="473263" y="3269805"/>
                </a:lnTo>
                <a:lnTo>
                  <a:pt x="465653" y="3315040"/>
                </a:lnTo>
                <a:lnTo>
                  <a:pt x="459505" y="3359040"/>
                </a:lnTo>
                <a:lnTo>
                  <a:pt x="454831" y="3401765"/>
                </a:lnTo>
                <a:lnTo>
                  <a:pt x="451644" y="3443175"/>
                </a:lnTo>
                <a:lnTo>
                  <a:pt x="449958" y="3483230"/>
                </a:lnTo>
                <a:lnTo>
                  <a:pt x="449784" y="3521889"/>
                </a:lnTo>
                <a:lnTo>
                  <a:pt x="451136" y="3559113"/>
                </a:lnTo>
                <a:lnTo>
                  <a:pt x="458468" y="3629094"/>
                </a:lnTo>
                <a:lnTo>
                  <a:pt x="472057" y="3692855"/>
                </a:lnTo>
                <a:lnTo>
                  <a:pt x="492006" y="3750074"/>
                </a:lnTo>
                <a:lnTo>
                  <a:pt x="518418" y="3800432"/>
                </a:lnTo>
                <a:lnTo>
                  <a:pt x="551396" y="3843608"/>
                </a:lnTo>
                <a:lnTo>
                  <a:pt x="591041" y="3879283"/>
                </a:lnTo>
                <a:lnTo>
                  <a:pt x="636738" y="3906721"/>
                </a:lnTo>
                <a:lnTo>
                  <a:pt x="687618" y="3925558"/>
                </a:lnTo>
                <a:lnTo>
                  <a:pt x="743406" y="3935986"/>
                </a:lnTo>
                <a:lnTo>
                  <a:pt x="803828" y="3938197"/>
                </a:lnTo>
                <a:lnTo>
                  <a:pt x="835691" y="3936282"/>
                </a:lnTo>
                <a:lnTo>
                  <a:pt x="902548" y="3926528"/>
                </a:lnTo>
                <a:lnTo>
                  <a:pt x="973351" y="3909039"/>
                </a:lnTo>
                <a:lnTo>
                  <a:pt x="1010147" y="3897452"/>
                </a:lnTo>
                <a:lnTo>
                  <a:pt x="1047826" y="3884004"/>
                </a:lnTo>
                <a:lnTo>
                  <a:pt x="1086354" y="3868718"/>
                </a:lnTo>
                <a:lnTo>
                  <a:pt x="1125697" y="3851618"/>
                </a:lnTo>
                <a:lnTo>
                  <a:pt x="1165820" y="3832728"/>
                </a:lnTo>
                <a:lnTo>
                  <a:pt x="1206689" y="3812071"/>
                </a:lnTo>
                <a:lnTo>
                  <a:pt x="1248270" y="3789673"/>
                </a:lnTo>
                <a:lnTo>
                  <a:pt x="1290528" y="3765557"/>
                </a:lnTo>
                <a:lnTo>
                  <a:pt x="1333428" y="3739747"/>
                </a:lnTo>
                <a:lnTo>
                  <a:pt x="1376937" y="3712267"/>
                </a:lnTo>
                <a:lnTo>
                  <a:pt x="1421021" y="3683141"/>
                </a:lnTo>
                <a:lnTo>
                  <a:pt x="1465644" y="3652393"/>
                </a:lnTo>
                <a:lnTo>
                  <a:pt x="1510772" y="3620047"/>
                </a:lnTo>
                <a:lnTo>
                  <a:pt x="1556372" y="3586127"/>
                </a:lnTo>
                <a:lnTo>
                  <a:pt x="1602408" y="3550657"/>
                </a:lnTo>
                <a:lnTo>
                  <a:pt x="1648846" y="3513662"/>
                </a:lnTo>
                <a:lnTo>
                  <a:pt x="1695652" y="3475164"/>
                </a:lnTo>
                <a:lnTo>
                  <a:pt x="1742792" y="3435189"/>
                </a:lnTo>
                <a:lnTo>
                  <a:pt x="1790230" y="3393760"/>
                </a:lnTo>
                <a:lnTo>
                  <a:pt x="1837934" y="3350901"/>
                </a:lnTo>
                <a:lnTo>
                  <a:pt x="1885868" y="3306636"/>
                </a:lnTo>
                <a:lnTo>
                  <a:pt x="1933998" y="3260990"/>
                </a:lnTo>
                <a:lnTo>
                  <a:pt x="1982289" y="3213986"/>
                </a:lnTo>
                <a:lnTo>
                  <a:pt x="2030708" y="3165648"/>
                </a:lnTo>
                <a:lnTo>
                  <a:pt x="2079220" y="3116000"/>
                </a:lnTo>
                <a:lnTo>
                  <a:pt x="2127790" y="3065067"/>
                </a:lnTo>
                <a:lnTo>
                  <a:pt x="2188898" y="3099826"/>
                </a:lnTo>
                <a:lnTo>
                  <a:pt x="2249602" y="3133405"/>
                </a:lnTo>
                <a:lnTo>
                  <a:pt x="2309863" y="3165792"/>
                </a:lnTo>
                <a:lnTo>
                  <a:pt x="2369644" y="3196973"/>
                </a:lnTo>
                <a:lnTo>
                  <a:pt x="2428905" y="3226936"/>
                </a:lnTo>
                <a:lnTo>
                  <a:pt x="2487607" y="3255669"/>
                </a:lnTo>
                <a:lnTo>
                  <a:pt x="2545712" y="3283159"/>
                </a:lnTo>
                <a:lnTo>
                  <a:pt x="2603181" y="3309395"/>
                </a:lnTo>
                <a:lnTo>
                  <a:pt x="2659976" y="3334362"/>
                </a:lnTo>
                <a:lnTo>
                  <a:pt x="2716056" y="3358049"/>
                </a:lnTo>
                <a:lnTo>
                  <a:pt x="2771385" y="3380444"/>
                </a:lnTo>
                <a:lnTo>
                  <a:pt x="2825923" y="3401533"/>
                </a:lnTo>
                <a:lnTo>
                  <a:pt x="2879631" y="3421305"/>
                </a:lnTo>
                <a:lnTo>
                  <a:pt x="2932471" y="3439746"/>
                </a:lnTo>
                <a:lnTo>
                  <a:pt x="2984403" y="3456845"/>
                </a:lnTo>
                <a:lnTo>
                  <a:pt x="3035390" y="3472589"/>
                </a:lnTo>
                <a:lnTo>
                  <a:pt x="3085392" y="3486966"/>
                </a:lnTo>
                <a:lnTo>
                  <a:pt x="3134371" y="3499962"/>
                </a:lnTo>
                <a:lnTo>
                  <a:pt x="3182288" y="3511566"/>
                </a:lnTo>
                <a:lnTo>
                  <a:pt x="3229104" y="3521765"/>
                </a:lnTo>
                <a:lnTo>
                  <a:pt x="3274780" y="3530546"/>
                </a:lnTo>
                <a:lnTo>
                  <a:pt x="3319278" y="3537897"/>
                </a:lnTo>
                <a:lnTo>
                  <a:pt x="3362559" y="3543806"/>
                </a:lnTo>
                <a:lnTo>
                  <a:pt x="3404585" y="3548260"/>
                </a:lnTo>
                <a:lnTo>
                  <a:pt x="3445315" y="3551247"/>
                </a:lnTo>
                <a:lnTo>
                  <a:pt x="3484713" y="3552753"/>
                </a:lnTo>
                <a:lnTo>
                  <a:pt x="3522738" y="3552767"/>
                </a:lnTo>
                <a:lnTo>
                  <a:pt x="3559353" y="3551277"/>
                </a:lnTo>
                <a:lnTo>
                  <a:pt x="3628196" y="3543731"/>
                </a:lnTo>
                <a:lnTo>
                  <a:pt x="3690931" y="3530015"/>
                </a:lnTo>
                <a:lnTo>
                  <a:pt x="3747248" y="3510031"/>
                </a:lnTo>
                <a:lnTo>
                  <a:pt x="3796838" y="3483678"/>
                </a:lnTo>
                <a:lnTo>
                  <a:pt x="3839391" y="3450855"/>
                </a:lnTo>
                <a:lnTo>
                  <a:pt x="3874596" y="3411464"/>
                </a:lnTo>
                <a:lnTo>
                  <a:pt x="3901645" y="3366315"/>
                </a:lnTo>
                <a:lnTo>
                  <a:pt x="3920317" y="3316103"/>
                </a:lnTo>
                <a:lnTo>
                  <a:pt x="3930798" y="3261092"/>
                </a:lnTo>
                <a:lnTo>
                  <a:pt x="3933274" y="3201547"/>
                </a:lnTo>
                <a:lnTo>
                  <a:pt x="3931568" y="3170157"/>
                </a:lnTo>
                <a:lnTo>
                  <a:pt x="3922386" y="3104306"/>
                </a:lnTo>
                <a:lnTo>
                  <a:pt x="3905664" y="3034582"/>
                </a:lnTo>
                <a:lnTo>
                  <a:pt x="3881590" y="2961248"/>
                </a:lnTo>
                <a:lnTo>
                  <a:pt x="3866853" y="2923310"/>
                </a:lnTo>
                <a:lnTo>
                  <a:pt x="3850348" y="2884570"/>
                </a:lnTo>
                <a:lnTo>
                  <a:pt x="3832097" y="2845059"/>
                </a:lnTo>
                <a:lnTo>
                  <a:pt x="3812124" y="2804811"/>
                </a:lnTo>
                <a:lnTo>
                  <a:pt x="3790453" y="2763858"/>
                </a:lnTo>
                <a:lnTo>
                  <a:pt x="3767106" y="2722235"/>
                </a:lnTo>
                <a:lnTo>
                  <a:pt x="3742108" y="2679974"/>
                </a:lnTo>
                <a:lnTo>
                  <a:pt x="3715480" y="2637108"/>
                </a:lnTo>
                <a:lnTo>
                  <a:pt x="3687246" y="2593670"/>
                </a:lnTo>
                <a:lnTo>
                  <a:pt x="3657430" y="2549694"/>
                </a:lnTo>
                <a:lnTo>
                  <a:pt x="3626056" y="2505211"/>
                </a:lnTo>
                <a:lnTo>
                  <a:pt x="3593145" y="2460256"/>
                </a:lnTo>
                <a:lnTo>
                  <a:pt x="3558721" y="2414861"/>
                </a:lnTo>
                <a:lnTo>
                  <a:pt x="3522809" y="2369059"/>
                </a:lnTo>
                <a:lnTo>
                  <a:pt x="3485430" y="2322883"/>
                </a:lnTo>
                <a:lnTo>
                  <a:pt x="3446608" y="2276367"/>
                </a:lnTo>
                <a:lnTo>
                  <a:pt x="3406367" y="2229544"/>
                </a:lnTo>
                <a:lnTo>
                  <a:pt x="3364730" y="2182446"/>
                </a:lnTo>
                <a:lnTo>
                  <a:pt x="3321720" y="2135106"/>
                </a:lnTo>
                <a:lnTo>
                  <a:pt x="3277360" y="2087558"/>
                </a:lnTo>
                <a:lnTo>
                  <a:pt x="3231674" y="2039834"/>
                </a:lnTo>
                <a:lnTo>
                  <a:pt x="3184684" y="1991968"/>
                </a:lnTo>
                <a:lnTo>
                  <a:pt x="3136415" y="1943993"/>
                </a:lnTo>
                <a:lnTo>
                  <a:pt x="3086889" y="1895942"/>
                </a:lnTo>
                <a:lnTo>
                  <a:pt x="3036129" y="1847847"/>
                </a:lnTo>
                <a:lnTo>
                  <a:pt x="3071187" y="1787016"/>
                </a:lnTo>
                <a:lnTo>
                  <a:pt x="3105095" y="1726552"/>
                </a:lnTo>
                <a:lnTo>
                  <a:pt x="3137842" y="1666493"/>
                </a:lnTo>
                <a:lnTo>
                  <a:pt x="3169415" y="1606877"/>
                </a:lnTo>
                <a:lnTo>
                  <a:pt x="3199803" y="1547743"/>
                </a:lnTo>
                <a:lnTo>
                  <a:pt x="3228993" y="1489128"/>
                </a:lnTo>
                <a:lnTo>
                  <a:pt x="3256974" y="1431070"/>
                </a:lnTo>
                <a:lnTo>
                  <a:pt x="3283733" y="1373607"/>
                </a:lnTo>
                <a:lnTo>
                  <a:pt x="3309258" y="1316777"/>
                </a:lnTo>
                <a:lnTo>
                  <a:pt x="3333538" y="1260617"/>
                </a:lnTo>
                <a:lnTo>
                  <a:pt x="3356560" y="1205166"/>
                </a:lnTo>
                <a:lnTo>
                  <a:pt x="3378312" y="1150462"/>
                </a:lnTo>
                <a:lnTo>
                  <a:pt x="3398782" y="1096542"/>
                </a:lnTo>
                <a:lnTo>
                  <a:pt x="3417958" y="1043445"/>
                </a:lnTo>
                <a:lnTo>
                  <a:pt x="3435828" y="991207"/>
                </a:lnTo>
                <a:lnTo>
                  <a:pt x="3452379" y="939868"/>
                </a:lnTo>
                <a:lnTo>
                  <a:pt x="3467601" y="889465"/>
                </a:lnTo>
                <a:lnTo>
                  <a:pt x="3481480" y="840036"/>
                </a:lnTo>
                <a:lnTo>
                  <a:pt x="3494005" y="791619"/>
                </a:lnTo>
                <a:lnTo>
                  <a:pt x="3505164" y="744252"/>
                </a:lnTo>
                <a:lnTo>
                  <a:pt x="3514945" y="697973"/>
                </a:lnTo>
                <a:lnTo>
                  <a:pt x="3523334" y="652819"/>
                </a:lnTo>
                <a:lnTo>
                  <a:pt x="3530322" y="608829"/>
                </a:lnTo>
                <a:lnTo>
                  <a:pt x="3535894" y="566040"/>
                </a:lnTo>
                <a:lnTo>
                  <a:pt x="3540041" y="524491"/>
                </a:lnTo>
                <a:lnTo>
                  <a:pt x="3542748" y="484219"/>
                </a:lnTo>
                <a:lnTo>
                  <a:pt x="3544005" y="445262"/>
                </a:lnTo>
                <a:lnTo>
                  <a:pt x="3543799" y="407658"/>
                </a:lnTo>
                <a:lnTo>
                  <a:pt x="3538950" y="336661"/>
                </a:lnTo>
                <a:lnTo>
                  <a:pt x="3528105" y="271532"/>
                </a:lnTo>
                <a:lnTo>
                  <a:pt x="3511167" y="212573"/>
                </a:lnTo>
                <a:lnTo>
                  <a:pt x="3488041" y="160088"/>
                </a:lnTo>
                <a:lnTo>
                  <a:pt x="3458629" y="114381"/>
                </a:lnTo>
                <a:lnTo>
                  <a:pt x="3422836" y="75753"/>
                </a:lnTo>
                <a:lnTo>
                  <a:pt x="3380733" y="44617"/>
                </a:lnTo>
                <a:lnTo>
                  <a:pt x="3333365" y="21734"/>
                </a:lnTo>
                <a:lnTo>
                  <a:pt x="3281142" y="7050"/>
                </a:lnTo>
                <a:lnTo>
                  <a:pt x="3224323" y="384"/>
                </a:lnTo>
                <a:lnTo>
                  <a:pt x="3194270" y="0"/>
                </a:lnTo>
                <a:close/>
              </a:path>
            </a:pathLst>
          </a:custGeom>
          <a:solidFill>
            <a:srgbClr val="EC6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" name="object 18">
            <a:extLst>
              <a:ext uri="{FF2B5EF4-FFF2-40B4-BE49-F238E27FC236}">
                <a16:creationId xmlns:a16="http://schemas.microsoft.com/office/drawing/2014/main" xmlns="" id="{EBDF603F-519C-4B00-B1AA-870F73A20BF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6050" y="2680546"/>
            <a:ext cx="5120577" cy="7855110"/>
          </a:xfrm>
          <a:prstGeom prst="rect">
            <a:avLst/>
          </a:prstGeom>
        </p:spPr>
      </p:pic>
      <p:sp>
        <p:nvSpPr>
          <p:cNvPr id="44" name="Полилиния: фигура 43">
            <a:extLst>
              <a:ext uri="{FF2B5EF4-FFF2-40B4-BE49-F238E27FC236}">
                <a16:creationId xmlns:a16="http://schemas.microsoft.com/office/drawing/2014/main" xmlns="" id="{34E65391-620E-4883-B84D-5D40C8992DC7}"/>
              </a:ext>
            </a:extLst>
          </p:cNvPr>
          <p:cNvSpPr/>
          <p:nvPr/>
        </p:nvSpPr>
        <p:spPr>
          <a:xfrm>
            <a:off x="17525448" y="1352122"/>
            <a:ext cx="2578652" cy="2677528"/>
          </a:xfrm>
          <a:custGeom>
            <a:avLst/>
            <a:gdLst>
              <a:gd name="connsiteX0" fmla="*/ 1446940 w 2578652"/>
              <a:gd name="connsiteY0" fmla="*/ 0 h 2677528"/>
              <a:gd name="connsiteX1" fmla="*/ 2578652 w 2578652"/>
              <a:gd name="connsiteY1" fmla="*/ 316745 h 2677528"/>
              <a:gd name="connsiteX2" fmla="*/ 2578652 w 2578652"/>
              <a:gd name="connsiteY2" fmla="*/ 1804955 h 2677528"/>
              <a:gd name="connsiteX3" fmla="*/ 2539738 w 2578652"/>
              <a:gd name="connsiteY3" fmla="*/ 1943647 h 2677528"/>
              <a:gd name="connsiteX4" fmla="*/ 2511758 w 2578652"/>
              <a:gd name="connsiteY4" fmla="*/ 1935528 h 2677528"/>
              <a:gd name="connsiteX5" fmla="*/ 2484042 w 2578652"/>
              <a:gd name="connsiteY5" fmla="*/ 1926939 h 2677528"/>
              <a:gd name="connsiteX6" fmla="*/ 2456596 w 2578652"/>
              <a:gd name="connsiteY6" fmla="*/ 1917887 h 2677528"/>
              <a:gd name="connsiteX7" fmla="*/ 2429422 w 2578652"/>
              <a:gd name="connsiteY7" fmla="*/ 1908376 h 2677528"/>
              <a:gd name="connsiteX8" fmla="*/ 2402522 w 2578652"/>
              <a:gd name="connsiteY8" fmla="*/ 1898412 h 2677528"/>
              <a:gd name="connsiteX9" fmla="*/ 2375900 w 2578652"/>
              <a:gd name="connsiteY9" fmla="*/ 1888000 h 2677528"/>
              <a:gd name="connsiteX10" fmla="*/ 2349560 w 2578652"/>
              <a:gd name="connsiteY10" fmla="*/ 1877147 h 2677528"/>
              <a:gd name="connsiteX11" fmla="*/ 2323504 w 2578652"/>
              <a:gd name="connsiteY11" fmla="*/ 1865858 h 2677528"/>
              <a:gd name="connsiteX12" fmla="*/ 2297734 w 2578652"/>
              <a:gd name="connsiteY12" fmla="*/ 1854138 h 2677528"/>
              <a:gd name="connsiteX13" fmla="*/ 2272256 w 2578652"/>
              <a:gd name="connsiteY13" fmla="*/ 1841993 h 2677528"/>
              <a:gd name="connsiteX14" fmla="*/ 2247072 w 2578652"/>
              <a:gd name="connsiteY14" fmla="*/ 1829428 h 2677528"/>
              <a:gd name="connsiteX15" fmla="*/ 2222182 w 2578652"/>
              <a:gd name="connsiteY15" fmla="*/ 1816451 h 2677528"/>
              <a:gd name="connsiteX16" fmla="*/ 2197592 w 2578652"/>
              <a:gd name="connsiteY16" fmla="*/ 1803064 h 2677528"/>
              <a:gd name="connsiteX17" fmla="*/ 2173306 w 2578652"/>
              <a:gd name="connsiteY17" fmla="*/ 1789274 h 2677528"/>
              <a:gd name="connsiteX18" fmla="*/ 2149326 w 2578652"/>
              <a:gd name="connsiteY18" fmla="*/ 1775088 h 2677528"/>
              <a:gd name="connsiteX19" fmla="*/ 2125654 w 2578652"/>
              <a:gd name="connsiteY19" fmla="*/ 1760510 h 2677528"/>
              <a:gd name="connsiteX20" fmla="*/ 2102294 w 2578652"/>
              <a:gd name="connsiteY20" fmla="*/ 1745546 h 2677528"/>
              <a:gd name="connsiteX21" fmla="*/ 2079250 w 2578652"/>
              <a:gd name="connsiteY21" fmla="*/ 1730201 h 2677528"/>
              <a:gd name="connsiteX22" fmla="*/ 2056524 w 2578652"/>
              <a:gd name="connsiteY22" fmla="*/ 1714482 h 2677528"/>
              <a:gd name="connsiteX23" fmla="*/ 2034118 w 2578652"/>
              <a:gd name="connsiteY23" fmla="*/ 1698393 h 2677528"/>
              <a:gd name="connsiteX24" fmla="*/ 2012038 w 2578652"/>
              <a:gd name="connsiteY24" fmla="*/ 1681940 h 2677528"/>
              <a:gd name="connsiteX25" fmla="*/ 1990284 w 2578652"/>
              <a:gd name="connsiteY25" fmla="*/ 1665130 h 2677528"/>
              <a:gd name="connsiteX26" fmla="*/ 1968862 w 2578652"/>
              <a:gd name="connsiteY26" fmla="*/ 1647966 h 2677528"/>
              <a:gd name="connsiteX27" fmla="*/ 1947772 w 2578652"/>
              <a:gd name="connsiteY27" fmla="*/ 1630457 h 2677528"/>
              <a:gd name="connsiteX28" fmla="*/ 1927020 w 2578652"/>
              <a:gd name="connsiteY28" fmla="*/ 1612605 h 2677528"/>
              <a:gd name="connsiteX29" fmla="*/ 1906606 w 2578652"/>
              <a:gd name="connsiteY29" fmla="*/ 1594418 h 2677528"/>
              <a:gd name="connsiteX30" fmla="*/ 1886536 w 2578652"/>
              <a:gd name="connsiteY30" fmla="*/ 1575900 h 2677528"/>
              <a:gd name="connsiteX31" fmla="*/ 1866812 w 2578652"/>
              <a:gd name="connsiteY31" fmla="*/ 1557057 h 2677528"/>
              <a:gd name="connsiteX32" fmla="*/ 1847438 w 2578652"/>
              <a:gd name="connsiteY32" fmla="*/ 1537896 h 2677528"/>
              <a:gd name="connsiteX33" fmla="*/ 1828414 w 2578652"/>
              <a:gd name="connsiteY33" fmla="*/ 1518421 h 2677528"/>
              <a:gd name="connsiteX34" fmla="*/ 1809746 w 2578652"/>
              <a:gd name="connsiteY34" fmla="*/ 1498638 h 2677528"/>
              <a:gd name="connsiteX35" fmla="*/ 1791438 w 2578652"/>
              <a:gd name="connsiteY35" fmla="*/ 1478553 h 2677528"/>
              <a:gd name="connsiteX36" fmla="*/ 1773490 w 2578652"/>
              <a:gd name="connsiteY36" fmla="*/ 1458171 h 2677528"/>
              <a:gd name="connsiteX37" fmla="*/ 1755906 w 2578652"/>
              <a:gd name="connsiteY37" fmla="*/ 1437498 h 2677528"/>
              <a:gd name="connsiteX38" fmla="*/ 1738690 w 2578652"/>
              <a:gd name="connsiteY38" fmla="*/ 1416539 h 2677528"/>
              <a:gd name="connsiteX39" fmla="*/ 1721846 w 2578652"/>
              <a:gd name="connsiteY39" fmla="*/ 1395300 h 2677528"/>
              <a:gd name="connsiteX40" fmla="*/ 1705374 w 2578652"/>
              <a:gd name="connsiteY40" fmla="*/ 1373786 h 2677528"/>
              <a:gd name="connsiteX41" fmla="*/ 1689278 w 2578652"/>
              <a:gd name="connsiteY41" fmla="*/ 1352004 h 2677528"/>
              <a:gd name="connsiteX42" fmla="*/ 1673564 w 2578652"/>
              <a:gd name="connsiteY42" fmla="*/ 1329958 h 2677528"/>
              <a:gd name="connsiteX43" fmla="*/ 1658232 w 2578652"/>
              <a:gd name="connsiteY43" fmla="*/ 1307654 h 2677528"/>
              <a:gd name="connsiteX44" fmla="*/ 1643288 w 2578652"/>
              <a:gd name="connsiteY44" fmla="*/ 1285098 h 2677528"/>
              <a:gd name="connsiteX45" fmla="*/ 1628732 w 2578652"/>
              <a:gd name="connsiteY45" fmla="*/ 1262295 h 2677528"/>
              <a:gd name="connsiteX46" fmla="*/ 1614566 w 2578652"/>
              <a:gd name="connsiteY46" fmla="*/ 1239252 h 2677528"/>
              <a:gd name="connsiteX47" fmla="*/ 1600798 w 2578652"/>
              <a:gd name="connsiteY47" fmla="*/ 1215973 h 2677528"/>
              <a:gd name="connsiteX48" fmla="*/ 1587428 w 2578652"/>
              <a:gd name="connsiteY48" fmla="*/ 1192464 h 2677528"/>
              <a:gd name="connsiteX49" fmla="*/ 1574460 w 2578652"/>
              <a:gd name="connsiteY49" fmla="*/ 1168731 h 2677528"/>
              <a:gd name="connsiteX50" fmla="*/ 1152502 w 2578652"/>
              <a:gd name="connsiteY50" fmla="*/ 2677528 h 2677528"/>
              <a:gd name="connsiteX51" fmla="*/ 1126390 w 2578652"/>
              <a:gd name="connsiteY51" fmla="*/ 2669971 h 2677528"/>
              <a:gd name="connsiteX52" fmla="*/ 1100510 w 2578652"/>
              <a:gd name="connsiteY52" fmla="*/ 2662006 h 2677528"/>
              <a:gd name="connsiteX53" fmla="*/ 1074864 w 2578652"/>
              <a:gd name="connsiteY53" fmla="*/ 2653636 h 2677528"/>
              <a:gd name="connsiteX54" fmla="*/ 1049452 w 2578652"/>
              <a:gd name="connsiteY54" fmla="*/ 2644867 h 2677528"/>
              <a:gd name="connsiteX55" fmla="*/ 1024278 w 2578652"/>
              <a:gd name="connsiteY55" fmla="*/ 2635703 h 2677528"/>
              <a:gd name="connsiteX56" fmla="*/ 999344 w 2578652"/>
              <a:gd name="connsiteY56" fmla="*/ 2626148 h 2677528"/>
              <a:gd name="connsiteX57" fmla="*/ 974654 w 2578652"/>
              <a:gd name="connsiteY57" fmla="*/ 2616207 h 2677528"/>
              <a:gd name="connsiteX58" fmla="*/ 950210 w 2578652"/>
              <a:gd name="connsiteY58" fmla="*/ 2605884 h 2677528"/>
              <a:gd name="connsiteX59" fmla="*/ 926014 w 2578652"/>
              <a:gd name="connsiteY59" fmla="*/ 2595185 h 2677528"/>
              <a:gd name="connsiteX60" fmla="*/ 902068 w 2578652"/>
              <a:gd name="connsiteY60" fmla="*/ 2584112 h 2677528"/>
              <a:gd name="connsiteX61" fmla="*/ 878376 w 2578652"/>
              <a:gd name="connsiteY61" fmla="*/ 2572672 h 2677528"/>
              <a:gd name="connsiteX62" fmla="*/ 854940 w 2578652"/>
              <a:gd name="connsiteY62" fmla="*/ 2560868 h 2677528"/>
              <a:gd name="connsiteX63" fmla="*/ 831760 w 2578652"/>
              <a:gd name="connsiteY63" fmla="*/ 2548705 h 2677528"/>
              <a:gd name="connsiteX64" fmla="*/ 808844 w 2578652"/>
              <a:gd name="connsiteY64" fmla="*/ 2536188 h 2677528"/>
              <a:gd name="connsiteX65" fmla="*/ 786190 w 2578652"/>
              <a:gd name="connsiteY65" fmla="*/ 2523321 h 2677528"/>
              <a:gd name="connsiteX66" fmla="*/ 763802 w 2578652"/>
              <a:gd name="connsiteY66" fmla="*/ 2510108 h 2677528"/>
              <a:gd name="connsiteX67" fmla="*/ 741682 w 2578652"/>
              <a:gd name="connsiteY67" fmla="*/ 2496554 h 2677528"/>
              <a:gd name="connsiteX68" fmla="*/ 719832 w 2578652"/>
              <a:gd name="connsiteY68" fmla="*/ 2482664 h 2677528"/>
              <a:gd name="connsiteX69" fmla="*/ 698258 w 2578652"/>
              <a:gd name="connsiteY69" fmla="*/ 2468442 h 2677528"/>
              <a:gd name="connsiteX70" fmla="*/ 676958 w 2578652"/>
              <a:gd name="connsiteY70" fmla="*/ 2453893 h 2677528"/>
              <a:gd name="connsiteX71" fmla="*/ 655938 w 2578652"/>
              <a:gd name="connsiteY71" fmla="*/ 2439021 h 2677528"/>
              <a:gd name="connsiteX72" fmla="*/ 635198 w 2578652"/>
              <a:gd name="connsiteY72" fmla="*/ 2423830 h 2677528"/>
              <a:gd name="connsiteX73" fmla="*/ 614742 w 2578652"/>
              <a:gd name="connsiteY73" fmla="*/ 2408325 h 2677528"/>
              <a:gd name="connsiteX74" fmla="*/ 594572 w 2578652"/>
              <a:gd name="connsiteY74" fmla="*/ 2392512 h 2677528"/>
              <a:gd name="connsiteX75" fmla="*/ 574692 w 2578652"/>
              <a:gd name="connsiteY75" fmla="*/ 2376393 h 2677528"/>
              <a:gd name="connsiteX76" fmla="*/ 555102 w 2578652"/>
              <a:gd name="connsiteY76" fmla="*/ 2359973 h 2677528"/>
              <a:gd name="connsiteX77" fmla="*/ 535806 w 2578652"/>
              <a:gd name="connsiteY77" fmla="*/ 2343258 h 2677528"/>
              <a:gd name="connsiteX78" fmla="*/ 516806 w 2578652"/>
              <a:gd name="connsiteY78" fmla="*/ 2326253 h 2677528"/>
              <a:gd name="connsiteX79" fmla="*/ 498106 w 2578652"/>
              <a:gd name="connsiteY79" fmla="*/ 2308959 h 2677528"/>
              <a:gd name="connsiteX80" fmla="*/ 479706 w 2578652"/>
              <a:gd name="connsiteY80" fmla="*/ 2291385 h 2677528"/>
              <a:gd name="connsiteX81" fmla="*/ 461610 w 2578652"/>
              <a:gd name="connsiteY81" fmla="*/ 2273531 h 2677528"/>
              <a:gd name="connsiteX82" fmla="*/ 443822 w 2578652"/>
              <a:gd name="connsiteY82" fmla="*/ 2255405 h 2677528"/>
              <a:gd name="connsiteX83" fmla="*/ 426342 w 2578652"/>
              <a:gd name="connsiteY83" fmla="*/ 2237010 h 2677528"/>
              <a:gd name="connsiteX84" fmla="*/ 409172 w 2578652"/>
              <a:gd name="connsiteY84" fmla="*/ 2218351 h 2677528"/>
              <a:gd name="connsiteX85" fmla="*/ 392318 w 2578652"/>
              <a:gd name="connsiteY85" fmla="*/ 2199432 h 2677528"/>
              <a:gd name="connsiteX86" fmla="*/ 375780 w 2578652"/>
              <a:gd name="connsiteY86" fmla="*/ 2180258 h 2677528"/>
              <a:gd name="connsiteX87" fmla="*/ 359562 w 2578652"/>
              <a:gd name="connsiteY87" fmla="*/ 2160834 h 2677528"/>
              <a:gd name="connsiteX88" fmla="*/ 343664 w 2578652"/>
              <a:gd name="connsiteY88" fmla="*/ 2141163 h 2677528"/>
              <a:gd name="connsiteX89" fmla="*/ 328092 w 2578652"/>
              <a:gd name="connsiteY89" fmla="*/ 2121251 h 2677528"/>
              <a:gd name="connsiteX90" fmla="*/ 312844 w 2578652"/>
              <a:gd name="connsiteY90" fmla="*/ 2101101 h 2677528"/>
              <a:gd name="connsiteX91" fmla="*/ 297928 w 2578652"/>
              <a:gd name="connsiteY91" fmla="*/ 2080719 h 2677528"/>
              <a:gd name="connsiteX92" fmla="*/ 283342 w 2578652"/>
              <a:gd name="connsiteY92" fmla="*/ 2060109 h 2677528"/>
              <a:gd name="connsiteX93" fmla="*/ 269092 w 2578652"/>
              <a:gd name="connsiteY93" fmla="*/ 2039275 h 2677528"/>
              <a:gd name="connsiteX94" fmla="*/ 255178 w 2578652"/>
              <a:gd name="connsiteY94" fmla="*/ 2018222 h 2677528"/>
              <a:gd name="connsiteX95" fmla="*/ 241604 w 2578652"/>
              <a:gd name="connsiteY95" fmla="*/ 1996954 h 2677528"/>
              <a:gd name="connsiteX96" fmla="*/ 228370 w 2578652"/>
              <a:gd name="connsiteY96" fmla="*/ 1975477 h 2677528"/>
              <a:gd name="connsiteX97" fmla="*/ 215482 w 2578652"/>
              <a:gd name="connsiteY97" fmla="*/ 1953794 h 2677528"/>
              <a:gd name="connsiteX98" fmla="*/ 202940 w 2578652"/>
              <a:gd name="connsiteY98" fmla="*/ 1931910 h 2677528"/>
              <a:gd name="connsiteX99" fmla="*/ 190750 w 2578652"/>
              <a:gd name="connsiteY99" fmla="*/ 1909829 h 2677528"/>
              <a:gd name="connsiteX100" fmla="*/ 178910 w 2578652"/>
              <a:gd name="connsiteY100" fmla="*/ 1887557 h 2677528"/>
              <a:gd name="connsiteX101" fmla="*/ 167424 w 2578652"/>
              <a:gd name="connsiteY101" fmla="*/ 1865097 h 2677528"/>
              <a:gd name="connsiteX102" fmla="*/ 156296 w 2578652"/>
              <a:gd name="connsiteY102" fmla="*/ 1842454 h 2677528"/>
              <a:gd name="connsiteX103" fmla="*/ 145528 w 2578652"/>
              <a:gd name="connsiteY103" fmla="*/ 1819633 h 2677528"/>
              <a:gd name="connsiteX104" fmla="*/ 135122 w 2578652"/>
              <a:gd name="connsiteY104" fmla="*/ 1796638 h 2677528"/>
              <a:gd name="connsiteX105" fmla="*/ 125082 w 2578652"/>
              <a:gd name="connsiteY105" fmla="*/ 1773473 h 2677528"/>
              <a:gd name="connsiteX106" fmla="*/ 115406 w 2578652"/>
              <a:gd name="connsiteY106" fmla="*/ 1750143 h 2677528"/>
              <a:gd name="connsiteX107" fmla="*/ 106102 w 2578652"/>
              <a:gd name="connsiteY107" fmla="*/ 1726654 h 2677528"/>
              <a:gd name="connsiteX108" fmla="*/ 97172 w 2578652"/>
              <a:gd name="connsiteY108" fmla="*/ 1703008 h 2677528"/>
              <a:gd name="connsiteX109" fmla="*/ 88614 w 2578652"/>
              <a:gd name="connsiteY109" fmla="*/ 1679211 h 2677528"/>
              <a:gd name="connsiteX110" fmla="*/ 80434 w 2578652"/>
              <a:gd name="connsiteY110" fmla="*/ 1655267 h 2677528"/>
              <a:gd name="connsiteX111" fmla="*/ 72634 w 2578652"/>
              <a:gd name="connsiteY111" fmla="*/ 1631181 h 2677528"/>
              <a:gd name="connsiteX112" fmla="*/ 65218 w 2578652"/>
              <a:gd name="connsiteY112" fmla="*/ 1606956 h 2677528"/>
              <a:gd name="connsiteX113" fmla="*/ 58184 w 2578652"/>
              <a:gd name="connsiteY113" fmla="*/ 1582599 h 2677528"/>
              <a:gd name="connsiteX114" fmla="*/ 51540 w 2578652"/>
              <a:gd name="connsiteY114" fmla="*/ 1558113 h 2677528"/>
              <a:gd name="connsiteX115" fmla="*/ 45286 w 2578652"/>
              <a:gd name="connsiteY115" fmla="*/ 1533502 h 2677528"/>
              <a:gd name="connsiteX116" fmla="*/ 39424 w 2578652"/>
              <a:gd name="connsiteY116" fmla="*/ 1508772 h 2677528"/>
              <a:gd name="connsiteX117" fmla="*/ 33956 w 2578652"/>
              <a:gd name="connsiteY117" fmla="*/ 1483927 h 2677528"/>
              <a:gd name="connsiteX118" fmla="*/ 28888 w 2578652"/>
              <a:gd name="connsiteY118" fmla="*/ 1458971 h 2677528"/>
              <a:gd name="connsiteX119" fmla="*/ 24218 w 2578652"/>
              <a:gd name="connsiteY119" fmla="*/ 1433908 h 2677528"/>
              <a:gd name="connsiteX120" fmla="*/ 19952 w 2578652"/>
              <a:gd name="connsiteY120" fmla="*/ 1408744 h 2677528"/>
              <a:gd name="connsiteX121" fmla="*/ 16092 w 2578652"/>
              <a:gd name="connsiteY121" fmla="*/ 1383483 h 2677528"/>
              <a:gd name="connsiteX122" fmla="*/ 12638 w 2578652"/>
              <a:gd name="connsiteY122" fmla="*/ 1358130 h 2677528"/>
              <a:gd name="connsiteX123" fmla="*/ 9596 w 2578652"/>
              <a:gd name="connsiteY123" fmla="*/ 1332687 h 2677528"/>
              <a:gd name="connsiteX124" fmla="*/ 6966 w 2578652"/>
              <a:gd name="connsiteY124" fmla="*/ 1307162 h 2677528"/>
              <a:gd name="connsiteX125" fmla="*/ 4752 w 2578652"/>
              <a:gd name="connsiteY125" fmla="*/ 1281557 h 2677528"/>
              <a:gd name="connsiteX126" fmla="*/ 2954 w 2578652"/>
              <a:gd name="connsiteY126" fmla="*/ 1255878 h 2677528"/>
              <a:gd name="connsiteX127" fmla="*/ 1578 w 2578652"/>
              <a:gd name="connsiteY127" fmla="*/ 1230128 h 2677528"/>
              <a:gd name="connsiteX128" fmla="*/ 626 w 2578652"/>
              <a:gd name="connsiteY128" fmla="*/ 1204313 h 2677528"/>
              <a:gd name="connsiteX129" fmla="*/ 98 w 2578652"/>
              <a:gd name="connsiteY129" fmla="*/ 1178437 h 2677528"/>
              <a:gd name="connsiteX130" fmla="*/ 0 w 2578652"/>
              <a:gd name="connsiteY130" fmla="*/ 1152504 h 2677528"/>
              <a:gd name="connsiteX131" fmla="*/ 330 w 2578652"/>
              <a:gd name="connsiteY131" fmla="*/ 1126520 h 2677528"/>
              <a:gd name="connsiteX132" fmla="*/ 1094 w 2578652"/>
              <a:gd name="connsiteY132" fmla="*/ 1100488 h 2677528"/>
              <a:gd name="connsiteX133" fmla="*/ 2294 w 2578652"/>
              <a:gd name="connsiteY133" fmla="*/ 1074412 h 2677528"/>
              <a:gd name="connsiteX134" fmla="*/ 3932 w 2578652"/>
              <a:gd name="connsiteY134" fmla="*/ 1048299 h 2677528"/>
              <a:gd name="connsiteX135" fmla="*/ 6012 w 2578652"/>
              <a:gd name="connsiteY135" fmla="*/ 1022151 h 2677528"/>
              <a:gd name="connsiteX136" fmla="*/ 8534 w 2578652"/>
              <a:gd name="connsiteY136" fmla="*/ 995974 h 2677528"/>
              <a:gd name="connsiteX137" fmla="*/ 11502 w 2578652"/>
              <a:gd name="connsiteY137" fmla="*/ 969772 h 2677528"/>
              <a:gd name="connsiteX138" fmla="*/ 14918 w 2578652"/>
              <a:gd name="connsiteY138" fmla="*/ 943549 h 2677528"/>
              <a:gd name="connsiteX139" fmla="*/ 18786 w 2578652"/>
              <a:gd name="connsiteY139" fmla="*/ 917311 h 2677528"/>
              <a:gd name="connsiteX140" fmla="*/ 23108 w 2578652"/>
              <a:gd name="connsiteY140" fmla="*/ 891061 h 2677528"/>
              <a:gd name="connsiteX141" fmla="*/ 27884 w 2578652"/>
              <a:gd name="connsiteY141" fmla="*/ 864804 h 2677528"/>
              <a:gd name="connsiteX142" fmla="*/ 33120 w 2578652"/>
              <a:gd name="connsiteY142" fmla="*/ 838545 h 2677528"/>
              <a:gd name="connsiteX143" fmla="*/ 38816 w 2578652"/>
              <a:gd name="connsiteY143" fmla="*/ 812288 h 2677528"/>
              <a:gd name="connsiteX144" fmla="*/ 44976 w 2578652"/>
              <a:gd name="connsiteY144" fmla="*/ 786038 h 2677528"/>
              <a:gd name="connsiteX145" fmla="*/ 51602 w 2578652"/>
              <a:gd name="connsiteY145" fmla="*/ 759799 h 2677528"/>
              <a:gd name="connsiteX146" fmla="*/ 58696 w 2578652"/>
              <a:gd name="connsiteY146" fmla="*/ 733575 h 2677528"/>
              <a:gd name="connsiteX147" fmla="*/ 1567888 w 2578652"/>
              <a:gd name="connsiteY147" fmla="*/ 1156234 h 2677528"/>
              <a:gd name="connsiteX148" fmla="*/ 1555582 w 2578652"/>
              <a:gd name="connsiteY148" fmla="*/ 1132130 h 2677528"/>
              <a:gd name="connsiteX149" fmla="*/ 1543686 w 2578652"/>
              <a:gd name="connsiteY149" fmla="*/ 1107821 h 2677528"/>
              <a:gd name="connsiteX150" fmla="*/ 1532200 w 2578652"/>
              <a:gd name="connsiteY150" fmla="*/ 1083311 h 2677528"/>
              <a:gd name="connsiteX151" fmla="*/ 1521130 w 2578652"/>
              <a:gd name="connsiteY151" fmla="*/ 1058605 h 2677528"/>
              <a:gd name="connsiteX152" fmla="*/ 1510478 w 2578652"/>
              <a:gd name="connsiteY152" fmla="*/ 1033710 h 2677528"/>
              <a:gd name="connsiteX153" fmla="*/ 1500244 w 2578652"/>
              <a:gd name="connsiteY153" fmla="*/ 1008630 h 2677528"/>
              <a:gd name="connsiteX154" fmla="*/ 1490438 w 2578652"/>
              <a:gd name="connsiteY154" fmla="*/ 983372 h 2677528"/>
              <a:gd name="connsiteX155" fmla="*/ 1481058 w 2578652"/>
              <a:gd name="connsiteY155" fmla="*/ 957940 h 2677528"/>
              <a:gd name="connsiteX156" fmla="*/ 1472108 w 2578652"/>
              <a:gd name="connsiteY156" fmla="*/ 932339 h 2677528"/>
              <a:gd name="connsiteX157" fmla="*/ 1463594 w 2578652"/>
              <a:gd name="connsiteY157" fmla="*/ 906575 h 2677528"/>
              <a:gd name="connsiteX158" fmla="*/ 1455514 w 2578652"/>
              <a:gd name="connsiteY158" fmla="*/ 880654 h 2677528"/>
              <a:gd name="connsiteX159" fmla="*/ 1447876 w 2578652"/>
              <a:gd name="connsiteY159" fmla="*/ 854580 h 2677528"/>
              <a:gd name="connsiteX160" fmla="*/ 1440682 w 2578652"/>
              <a:gd name="connsiteY160" fmla="*/ 828360 h 2677528"/>
              <a:gd name="connsiteX161" fmla="*/ 1433934 w 2578652"/>
              <a:gd name="connsiteY161" fmla="*/ 801998 h 2677528"/>
              <a:gd name="connsiteX162" fmla="*/ 1427636 w 2578652"/>
              <a:gd name="connsiteY162" fmla="*/ 775500 h 2677528"/>
              <a:gd name="connsiteX163" fmla="*/ 1421792 w 2578652"/>
              <a:gd name="connsiteY163" fmla="*/ 748871 h 2677528"/>
              <a:gd name="connsiteX164" fmla="*/ 1416404 w 2578652"/>
              <a:gd name="connsiteY164" fmla="*/ 722116 h 2677528"/>
              <a:gd name="connsiteX165" fmla="*/ 1411474 w 2578652"/>
              <a:gd name="connsiteY165" fmla="*/ 695242 h 2677528"/>
              <a:gd name="connsiteX166" fmla="*/ 1407008 w 2578652"/>
              <a:gd name="connsiteY166" fmla="*/ 668252 h 2677528"/>
              <a:gd name="connsiteX167" fmla="*/ 1403008 w 2578652"/>
              <a:gd name="connsiteY167" fmla="*/ 641153 h 2677528"/>
              <a:gd name="connsiteX168" fmla="*/ 1399476 w 2578652"/>
              <a:gd name="connsiteY168" fmla="*/ 613950 h 2677528"/>
              <a:gd name="connsiteX169" fmla="*/ 1396416 w 2578652"/>
              <a:gd name="connsiteY169" fmla="*/ 586648 h 2677528"/>
              <a:gd name="connsiteX170" fmla="*/ 1393832 w 2578652"/>
              <a:gd name="connsiteY170" fmla="*/ 559253 h 2677528"/>
              <a:gd name="connsiteX171" fmla="*/ 1391728 w 2578652"/>
              <a:gd name="connsiteY171" fmla="*/ 531771 h 2677528"/>
              <a:gd name="connsiteX172" fmla="*/ 1390106 w 2578652"/>
              <a:gd name="connsiteY172" fmla="*/ 504205 h 2677528"/>
              <a:gd name="connsiteX173" fmla="*/ 1388968 w 2578652"/>
              <a:gd name="connsiteY173" fmla="*/ 476562 h 2677528"/>
              <a:gd name="connsiteX174" fmla="*/ 1388318 w 2578652"/>
              <a:gd name="connsiteY174" fmla="*/ 448847 h 2677528"/>
              <a:gd name="connsiteX175" fmla="*/ 1388160 w 2578652"/>
              <a:gd name="connsiteY175" fmla="*/ 421066 h 2677528"/>
              <a:gd name="connsiteX176" fmla="*/ 1388496 w 2578652"/>
              <a:gd name="connsiteY176" fmla="*/ 393223 h 2677528"/>
              <a:gd name="connsiteX177" fmla="*/ 1389330 w 2578652"/>
              <a:gd name="connsiteY177" fmla="*/ 365325 h 2677528"/>
              <a:gd name="connsiteX178" fmla="*/ 1390666 w 2578652"/>
              <a:gd name="connsiteY178" fmla="*/ 337376 h 2677528"/>
              <a:gd name="connsiteX179" fmla="*/ 1392506 w 2578652"/>
              <a:gd name="connsiteY179" fmla="*/ 309382 h 2677528"/>
              <a:gd name="connsiteX180" fmla="*/ 1394852 w 2578652"/>
              <a:gd name="connsiteY180" fmla="*/ 281348 h 2677528"/>
              <a:gd name="connsiteX181" fmla="*/ 1397710 w 2578652"/>
              <a:gd name="connsiteY181" fmla="*/ 253279 h 2677528"/>
              <a:gd name="connsiteX182" fmla="*/ 1401082 w 2578652"/>
              <a:gd name="connsiteY182" fmla="*/ 225182 h 2677528"/>
              <a:gd name="connsiteX183" fmla="*/ 1404970 w 2578652"/>
              <a:gd name="connsiteY183" fmla="*/ 197061 h 2677528"/>
              <a:gd name="connsiteX184" fmla="*/ 1409380 w 2578652"/>
              <a:gd name="connsiteY184" fmla="*/ 168921 h 2677528"/>
              <a:gd name="connsiteX185" fmla="*/ 1414312 w 2578652"/>
              <a:gd name="connsiteY185" fmla="*/ 140769 h 2677528"/>
              <a:gd name="connsiteX186" fmla="*/ 1419772 w 2578652"/>
              <a:gd name="connsiteY186" fmla="*/ 112609 h 2677528"/>
              <a:gd name="connsiteX187" fmla="*/ 1425760 w 2578652"/>
              <a:gd name="connsiteY187" fmla="*/ 84447 h 2677528"/>
              <a:gd name="connsiteX188" fmla="*/ 1432284 w 2578652"/>
              <a:gd name="connsiteY188" fmla="*/ 56288 h 2677528"/>
              <a:gd name="connsiteX189" fmla="*/ 1439342 w 2578652"/>
              <a:gd name="connsiteY189" fmla="*/ 28137 h 2677528"/>
              <a:gd name="connsiteX190" fmla="*/ 1446940 w 2578652"/>
              <a:gd name="connsiteY190" fmla="*/ 0 h 267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2578652" h="2677528">
                <a:moveTo>
                  <a:pt x="1446940" y="0"/>
                </a:moveTo>
                <a:lnTo>
                  <a:pt x="2578652" y="316745"/>
                </a:lnTo>
                <a:lnTo>
                  <a:pt x="2578652" y="1804955"/>
                </a:lnTo>
                <a:lnTo>
                  <a:pt x="2539738" y="1943647"/>
                </a:lnTo>
                <a:lnTo>
                  <a:pt x="2511758" y="1935528"/>
                </a:lnTo>
                <a:lnTo>
                  <a:pt x="2484042" y="1926939"/>
                </a:lnTo>
                <a:lnTo>
                  <a:pt x="2456596" y="1917887"/>
                </a:lnTo>
                <a:lnTo>
                  <a:pt x="2429422" y="1908376"/>
                </a:lnTo>
                <a:lnTo>
                  <a:pt x="2402522" y="1898412"/>
                </a:lnTo>
                <a:lnTo>
                  <a:pt x="2375900" y="1888000"/>
                </a:lnTo>
                <a:lnTo>
                  <a:pt x="2349560" y="1877147"/>
                </a:lnTo>
                <a:lnTo>
                  <a:pt x="2323504" y="1865858"/>
                </a:lnTo>
                <a:lnTo>
                  <a:pt x="2297734" y="1854138"/>
                </a:lnTo>
                <a:lnTo>
                  <a:pt x="2272256" y="1841993"/>
                </a:lnTo>
                <a:lnTo>
                  <a:pt x="2247072" y="1829428"/>
                </a:lnTo>
                <a:lnTo>
                  <a:pt x="2222182" y="1816451"/>
                </a:lnTo>
                <a:lnTo>
                  <a:pt x="2197592" y="1803064"/>
                </a:lnTo>
                <a:lnTo>
                  <a:pt x="2173306" y="1789274"/>
                </a:lnTo>
                <a:lnTo>
                  <a:pt x="2149326" y="1775088"/>
                </a:lnTo>
                <a:lnTo>
                  <a:pt x="2125654" y="1760510"/>
                </a:lnTo>
                <a:lnTo>
                  <a:pt x="2102294" y="1745546"/>
                </a:lnTo>
                <a:lnTo>
                  <a:pt x="2079250" y="1730201"/>
                </a:lnTo>
                <a:lnTo>
                  <a:pt x="2056524" y="1714482"/>
                </a:lnTo>
                <a:lnTo>
                  <a:pt x="2034118" y="1698393"/>
                </a:lnTo>
                <a:lnTo>
                  <a:pt x="2012038" y="1681940"/>
                </a:lnTo>
                <a:lnTo>
                  <a:pt x="1990284" y="1665130"/>
                </a:lnTo>
                <a:lnTo>
                  <a:pt x="1968862" y="1647966"/>
                </a:lnTo>
                <a:lnTo>
                  <a:pt x="1947772" y="1630457"/>
                </a:lnTo>
                <a:lnTo>
                  <a:pt x="1927020" y="1612605"/>
                </a:lnTo>
                <a:lnTo>
                  <a:pt x="1906606" y="1594418"/>
                </a:lnTo>
                <a:lnTo>
                  <a:pt x="1886536" y="1575900"/>
                </a:lnTo>
                <a:lnTo>
                  <a:pt x="1866812" y="1557057"/>
                </a:lnTo>
                <a:lnTo>
                  <a:pt x="1847438" y="1537896"/>
                </a:lnTo>
                <a:lnTo>
                  <a:pt x="1828414" y="1518421"/>
                </a:lnTo>
                <a:lnTo>
                  <a:pt x="1809746" y="1498638"/>
                </a:lnTo>
                <a:lnTo>
                  <a:pt x="1791438" y="1478553"/>
                </a:lnTo>
                <a:lnTo>
                  <a:pt x="1773490" y="1458171"/>
                </a:lnTo>
                <a:lnTo>
                  <a:pt x="1755906" y="1437498"/>
                </a:lnTo>
                <a:lnTo>
                  <a:pt x="1738690" y="1416539"/>
                </a:lnTo>
                <a:lnTo>
                  <a:pt x="1721846" y="1395300"/>
                </a:lnTo>
                <a:lnTo>
                  <a:pt x="1705374" y="1373786"/>
                </a:lnTo>
                <a:lnTo>
                  <a:pt x="1689278" y="1352004"/>
                </a:lnTo>
                <a:lnTo>
                  <a:pt x="1673564" y="1329958"/>
                </a:lnTo>
                <a:lnTo>
                  <a:pt x="1658232" y="1307654"/>
                </a:lnTo>
                <a:lnTo>
                  <a:pt x="1643288" y="1285098"/>
                </a:lnTo>
                <a:lnTo>
                  <a:pt x="1628732" y="1262295"/>
                </a:lnTo>
                <a:lnTo>
                  <a:pt x="1614566" y="1239252"/>
                </a:lnTo>
                <a:lnTo>
                  <a:pt x="1600798" y="1215973"/>
                </a:lnTo>
                <a:lnTo>
                  <a:pt x="1587428" y="1192464"/>
                </a:lnTo>
                <a:lnTo>
                  <a:pt x="1574460" y="1168731"/>
                </a:lnTo>
                <a:lnTo>
                  <a:pt x="1152502" y="2677528"/>
                </a:lnTo>
                <a:lnTo>
                  <a:pt x="1126390" y="2669971"/>
                </a:lnTo>
                <a:lnTo>
                  <a:pt x="1100510" y="2662006"/>
                </a:lnTo>
                <a:lnTo>
                  <a:pt x="1074864" y="2653636"/>
                </a:lnTo>
                <a:lnTo>
                  <a:pt x="1049452" y="2644867"/>
                </a:lnTo>
                <a:lnTo>
                  <a:pt x="1024278" y="2635703"/>
                </a:lnTo>
                <a:lnTo>
                  <a:pt x="999344" y="2626148"/>
                </a:lnTo>
                <a:lnTo>
                  <a:pt x="974654" y="2616207"/>
                </a:lnTo>
                <a:lnTo>
                  <a:pt x="950210" y="2605884"/>
                </a:lnTo>
                <a:lnTo>
                  <a:pt x="926014" y="2595185"/>
                </a:lnTo>
                <a:lnTo>
                  <a:pt x="902068" y="2584112"/>
                </a:lnTo>
                <a:lnTo>
                  <a:pt x="878376" y="2572672"/>
                </a:lnTo>
                <a:lnTo>
                  <a:pt x="854940" y="2560868"/>
                </a:lnTo>
                <a:lnTo>
                  <a:pt x="831760" y="2548705"/>
                </a:lnTo>
                <a:lnTo>
                  <a:pt x="808844" y="2536188"/>
                </a:lnTo>
                <a:lnTo>
                  <a:pt x="786190" y="2523321"/>
                </a:lnTo>
                <a:lnTo>
                  <a:pt x="763802" y="2510108"/>
                </a:lnTo>
                <a:lnTo>
                  <a:pt x="741682" y="2496554"/>
                </a:lnTo>
                <a:lnTo>
                  <a:pt x="719832" y="2482664"/>
                </a:lnTo>
                <a:lnTo>
                  <a:pt x="698258" y="2468442"/>
                </a:lnTo>
                <a:lnTo>
                  <a:pt x="676958" y="2453893"/>
                </a:lnTo>
                <a:lnTo>
                  <a:pt x="655938" y="2439021"/>
                </a:lnTo>
                <a:lnTo>
                  <a:pt x="635198" y="2423830"/>
                </a:lnTo>
                <a:lnTo>
                  <a:pt x="614742" y="2408325"/>
                </a:lnTo>
                <a:lnTo>
                  <a:pt x="594572" y="2392512"/>
                </a:lnTo>
                <a:lnTo>
                  <a:pt x="574692" y="2376393"/>
                </a:lnTo>
                <a:lnTo>
                  <a:pt x="555102" y="2359973"/>
                </a:lnTo>
                <a:lnTo>
                  <a:pt x="535806" y="2343258"/>
                </a:lnTo>
                <a:lnTo>
                  <a:pt x="516806" y="2326253"/>
                </a:lnTo>
                <a:lnTo>
                  <a:pt x="498106" y="2308959"/>
                </a:lnTo>
                <a:lnTo>
                  <a:pt x="479706" y="2291385"/>
                </a:lnTo>
                <a:lnTo>
                  <a:pt x="461610" y="2273531"/>
                </a:lnTo>
                <a:lnTo>
                  <a:pt x="443822" y="2255405"/>
                </a:lnTo>
                <a:lnTo>
                  <a:pt x="426342" y="2237010"/>
                </a:lnTo>
                <a:lnTo>
                  <a:pt x="409172" y="2218351"/>
                </a:lnTo>
                <a:lnTo>
                  <a:pt x="392318" y="2199432"/>
                </a:lnTo>
                <a:lnTo>
                  <a:pt x="375780" y="2180258"/>
                </a:lnTo>
                <a:lnTo>
                  <a:pt x="359562" y="2160834"/>
                </a:lnTo>
                <a:lnTo>
                  <a:pt x="343664" y="2141163"/>
                </a:lnTo>
                <a:lnTo>
                  <a:pt x="328092" y="2121251"/>
                </a:lnTo>
                <a:lnTo>
                  <a:pt x="312844" y="2101101"/>
                </a:lnTo>
                <a:lnTo>
                  <a:pt x="297928" y="2080719"/>
                </a:lnTo>
                <a:lnTo>
                  <a:pt x="283342" y="2060109"/>
                </a:lnTo>
                <a:lnTo>
                  <a:pt x="269092" y="2039275"/>
                </a:lnTo>
                <a:lnTo>
                  <a:pt x="255178" y="2018222"/>
                </a:lnTo>
                <a:lnTo>
                  <a:pt x="241604" y="1996954"/>
                </a:lnTo>
                <a:lnTo>
                  <a:pt x="228370" y="1975477"/>
                </a:lnTo>
                <a:lnTo>
                  <a:pt x="215482" y="1953794"/>
                </a:lnTo>
                <a:lnTo>
                  <a:pt x="202940" y="1931910"/>
                </a:lnTo>
                <a:lnTo>
                  <a:pt x="190750" y="1909829"/>
                </a:lnTo>
                <a:lnTo>
                  <a:pt x="178910" y="1887557"/>
                </a:lnTo>
                <a:lnTo>
                  <a:pt x="167424" y="1865097"/>
                </a:lnTo>
                <a:lnTo>
                  <a:pt x="156296" y="1842454"/>
                </a:lnTo>
                <a:lnTo>
                  <a:pt x="145528" y="1819633"/>
                </a:lnTo>
                <a:lnTo>
                  <a:pt x="135122" y="1796638"/>
                </a:lnTo>
                <a:lnTo>
                  <a:pt x="125082" y="1773473"/>
                </a:lnTo>
                <a:lnTo>
                  <a:pt x="115406" y="1750143"/>
                </a:lnTo>
                <a:lnTo>
                  <a:pt x="106102" y="1726654"/>
                </a:lnTo>
                <a:lnTo>
                  <a:pt x="97172" y="1703008"/>
                </a:lnTo>
                <a:lnTo>
                  <a:pt x="88614" y="1679211"/>
                </a:lnTo>
                <a:lnTo>
                  <a:pt x="80434" y="1655267"/>
                </a:lnTo>
                <a:lnTo>
                  <a:pt x="72634" y="1631181"/>
                </a:lnTo>
                <a:lnTo>
                  <a:pt x="65218" y="1606956"/>
                </a:lnTo>
                <a:lnTo>
                  <a:pt x="58184" y="1582599"/>
                </a:lnTo>
                <a:lnTo>
                  <a:pt x="51540" y="1558113"/>
                </a:lnTo>
                <a:lnTo>
                  <a:pt x="45286" y="1533502"/>
                </a:lnTo>
                <a:lnTo>
                  <a:pt x="39424" y="1508772"/>
                </a:lnTo>
                <a:lnTo>
                  <a:pt x="33956" y="1483927"/>
                </a:lnTo>
                <a:lnTo>
                  <a:pt x="28888" y="1458971"/>
                </a:lnTo>
                <a:lnTo>
                  <a:pt x="24218" y="1433908"/>
                </a:lnTo>
                <a:lnTo>
                  <a:pt x="19952" y="1408744"/>
                </a:lnTo>
                <a:lnTo>
                  <a:pt x="16092" y="1383483"/>
                </a:lnTo>
                <a:lnTo>
                  <a:pt x="12638" y="1358130"/>
                </a:lnTo>
                <a:lnTo>
                  <a:pt x="9596" y="1332687"/>
                </a:lnTo>
                <a:lnTo>
                  <a:pt x="6966" y="1307162"/>
                </a:lnTo>
                <a:lnTo>
                  <a:pt x="4752" y="1281557"/>
                </a:lnTo>
                <a:lnTo>
                  <a:pt x="2954" y="1255878"/>
                </a:lnTo>
                <a:lnTo>
                  <a:pt x="1578" y="1230128"/>
                </a:lnTo>
                <a:lnTo>
                  <a:pt x="626" y="1204313"/>
                </a:lnTo>
                <a:lnTo>
                  <a:pt x="98" y="1178437"/>
                </a:lnTo>
                <a:lnTo>
                  <a:pt x="0" y="1152504"/>
                </a:lnTo>
                <a:lnTo>
                  <a:pt x="330" y="1126520"/>
                </a:lnTo>
                <a:lnTo>
                  <a:pt x="1094" y="1100488"/>
                </a:lnTo>
                <a:lnTo>
                  <a:pt x="2294" y="1074412"/>
                </a:lnTo>
                <a:lnTo>
                  <a:pt x="3932" y="1048299"/>
                </a:lnTo>
                <a:lnTo>
                  <a:pt x="6012" y="1022151"/>
                </a:lnTo>
                <a:lnTo>
                  <a:pt x="8534" y="995974"/>
                </a:lnTo>
                <a:lnTo>
                  <a:pt x="11502" y="969772"/>
                </a:lnTo>
                <a:lnTo>
                  <a:pt x="14918" y="943549"/>
                </a:lnTo>
                <a:lnTo>
                  <a:pt x="18786" y="917311"/>
                </a:lnTo>
                <a:lnTo>
                  <a:pt x="23108" y="891061"/>
                </a:lnTo>
                <a:lnTo>
                  <a:pt x="27884" y="864804"/>
                </a:lnTo>
                <a:lnTo>
                  <a:pt x="33120" y="838545"/>
                </a:lnTo>
                <a:lnTo>
                  <a:pt x="38816" y="812288"/>
                </a:lnTo>
                <a:lnTo>
                  <a:pt x="44976" y="786038"/>
                </a:lnTo>
                <a:lnTo>
                  <a:pt x="51602" y="759799"/>
                </a:lnTo>
                <a:lnTo>
                  <a:pt x="58696" y="733575"/>
                </a:lnTo>
                <a:lnTo>
                  <a:pt x="1567888" y="1156234"/>
                </a:lnTo>
                <a:lnTo>
                  <a:pt x="1555582" y="1132130"/>
                </a:lnTo>
                <a:lnTo>
                  <a:pt x="1543686" y="1107821"/>
                </a:lnTo>
                <a:lnTo>
                  <a:pt x="1532200" y="1083311"/>
                </a:lnTo>
                <a:lnTo>
                  <a:pt x="1521130" y="1058605"/>
                </a:lnTo>
                <a:lnTo>
                  <a:pt x="1510478" y="1033710"/>
                </a:lnTo>
                <a:lnTo>
                  <a:pt x="1500244" y="1008630"/>
                </a:lnTo>
                <a:lnTo>
                  <a:pt x="1490438" y="983372"/>
                </a:lnTo>
                <a:lnTo>
                  <a:pt x="1481058" y="957940"/>
                </a:lnTo>
                <a:lnTo>
                  <a:pt x="1472108" y="932339"/>
                </a:lnTo>
                <a:lnTo>
                  <a:pt x="1463594" y="906575"/>
                </a:lnTo>
                <a:lnTo>
                  <a:pt x="1455514" y="880654"/>
                </a:lnTo>
                <a:lnTo>
                  <a:pt x="1447876" y="854580"/>
                </a:lnTo>
                <a:lnTo>
                  <a:pt x="1440682" y="828360"/>
                </a:lnTo>
                <a:lnTo>
                  <a:pt x="1433934" y="801998"/>
                </a:lnTo>
                <a:lnTo>
                  <a:pt x="1427636" y="775500"/>
                </a:lnTo>
                <a:lnTo>
                  <a:pt x="1421792" y="748871"/>
                </a:lnTo>
                <a:lnTo>
                  <a:pt x="1416404" y="722116"/>
                </a:lnTo>
                <a:lnTo>
                  <a:pt x="1411474" y="695242"/>
                </a:lnTo>
                <a:lnTo>
                  <a:pt x="1407008" y="668252"/>
                </a:lnTo>
                <a:lnTo>
                  <a:pt x="1403008" y="641153"/>
                </a:lnTo>
                <a:lnTo>
                  <a:pt x="1399476" y="613950"/>
                </a:lnTo>
                <a:lnTo>
                  <a:pt x="1396416" y="586648"/>
                </a:lnTo>
                <a:lnTo>
                  <a:pt x="1393832" y="559253"/>
                </a:lnTo>
                <a:lnTo>
                  <a:pt x="1391728" y="531771"/>
                </a:lnTo>
                <a:lnTo>
                  <a:pt x="1390106" y="504205"/>
                </a:lnTo>
                <a:lnTo>
                  <a:pt x="1388968" y="476562"/>
                </a:lnTo>
                <a:lnTo>
                  <a:pt x="1388318" y="448847"/>
                </a:lnTo>
                <a:lnTo>
                  <a:pt x="1388160" y="421066"/>
                </a:lnTo>
                <a:lnTo>
                  <a:pt x="1388496" y="393223"/>
                </a:lnTo>
                <a:lnTo>
                  <a:pt x="1389330" y="365325"/>
                </a:lnTo>
                <a:lnTo>
                  <a:pt x="1390666" y="337376"/>
                </a:lnTo>
                <a:lnTo>
                  <a:pt x="1392506" y="309382"/>
                </a:lnTo>
                <a:lnTo>
                  <a:pt x="1394852" y="281348"/>
                </a:lnTo>
                <a:lnTo>
                  <a:pt x="1397710" y="253279"/>
                </a:lnTo>
                <a:lnTo>
                  <a:pt x="1401082" y="225182"/>
                </a:lnTo>
                <a:lnTo>
                  <a:pt x="1404970" y="197061"/>
                </a:lnTo>
                <a:lnTo>
                  <a:pt x="1409380" y="168921"/>
                </a:lnTo>
                <a:lnTo>
                  <a:pt x="1414312" y="140769"/>
                </a:lnTo>
                <a:lnTo>
                  <a:pt x="1419772" y="112609"/>
                </a:lnTo>
                <a:lnTo>
                  <a:pt x="1425760" y="84447"/>
                </a:lnTo>
                <a:lnTo>
                  <a:pt x="1432284" y="56288"/>
                </a:lnTo>
                <a:lnTo>
                  <a:pt x="1439342" y="28137"/>
                </a:lnTo>
                <a:lnTo>
                  <a:pt x="1446940" y="0"/>
                </a:lnTo>
                <a:close/>
              </a:path>
            </a:pathLst>
          </a:custGeom>
          <a:solidFill>
            <a:srgbClr val="A0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671" y="3054966"/>
            <a:ext cx="9365930" cy="6934748"/>
          </a:xfrm>
          <a:prstGeom prst="rect">
            <a:avLst/>
          </a:prstGeom>
        </p:spPr>
      </p:pic>
      <p:grpSp>
        <p:nvGrpSpPr>
          <p:cNvPr id="13" name="Kachel1"/>
          <p:cNvGrpSpPr/>
          <p:nvPr/>
        </p:nvGrpSpPr>
        <p:grpSpPr>
          <a:xfrm>
            <a:off x="5272542" y="2990671"/>
            <a:ext cx="2370685" cy="2332355"/>
            <a:chOff x="5311881" y="2958864"/>
            <a:chExt cx="2370685" cy="2332355"/>
          </a:xfrm>
        </p:grpSpPr>
        <p:sp>
          <p:nvSpPr>
            <p:cNvPr id="39" name="object 8">
              <a:extLst>
                <a:ext uri="{FF2B5EF4-FFF2-40B4-BE49-F238E27FC236}">
                  <a16:creationId xmlns:a16="http://schemas.microsoft.com/office/drawing/2014/main" xmlns="" id="{9B1B5D73-1DC8-45F1-8117-E43C0B45FC49}"/>
                </a:ext>
              </a:extLst>
            </p:cNvPr>
            <p:cNvSpPr/>
            <p:nvPr/>
          </p:nvSpPr>
          <p:spPr>
            <a:xfrm>
              <a:off x="5311881" y="2958864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4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13">
              <a:extLst>
                <a:ext uri="{FF2B5EF4-FFF2-40B4-BE49-F238E27FC236}">
                  <a16:creationId xmlns:a16="http://schemas.microsoft.com/office/drawing/2014/main" xmlns="" id="{8D686560-587F-43E9-9856-74EF6F066DFA}"/>
                </a:ext>
              </a:extLst>
            </p:cNvPr>
            <p:cNvSpPr txBox="1"/>
            <p:nvPr/>
          </p:nvSpPr>
          <p:spPr>
            <a:xfrm>
              <a:off x="5321416" y="3478929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1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  <p:grpSp>
        <p:nvGrpSpPr>
          <p:cNvPr id="12" name="Kachel5"/>
          <p:cNvGrpSpPr/>
          <p:nvPr/>
        </p:nvGrpSpPr>
        <p:grpSpPr>
          <a:xfrm>
            <a:off x="5293204" y="5356163"/>
            <a:ext cx="2384617" cy="2332355"/>
            <a:chOff x="5311882" y="5378692"/>
            <a:chExt cx="2384617" cy="2332355"/>
          </a:xfrm>
        </p:grpSpPr>
        <p:sp>
          <p:nvSpPr>
            <p:cNvPr id="40" name="object 8">
              <a:extLst>
                <a:ext uri="{FF2B5EF4-FFF2-40B4-BE49-F238E27FC236}">
                  <a16:creationId xmlns:a16="http://schemas.microsoft.com/office/drawing/2014/main" xmlns="" id="{9B1B5D73-1DC8-45F1-8117-E43C0B45FC49}"/>
                </a:ext>
              </a:extLst>
            </p:cNvPr>
            <p:cNvSpPr/>
            <p:nvPr/>
          </p:nvSpPr>
          <p:spPr>
            <a:xfrm>
              <a:off x="5311882" y="5378692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4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13">
              <a:extLst>
                <a:ext uri="{FF2B5EF4-FFF2-40B4-BE49-F238E27FC236}">
                  <a16:creationId xmlns:a16="http://schemas.microsoft.com/office/drawing/2014/main" xmlns="" id="{C1FBE45E-EDBE-4BB0-B654-C9B9C468C591}"/>
                </a:ext>
              </a:extLst>
            </p:cNvPr>
            <p:cNvSpPr txBox="1"/>
            <p:nvPr/>
          </p:nvSpPr>
          <p:spPr>
            <a:xfrm>
              <a:off x="5335349" y="5939328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5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  <p:grpSp>
        <p:nvGrpSpPr>
          <p:cNvPr id="11" name="Kachel9"/>
          <p:cNvGrpSpPr/>
          <p:nvPr/>
        </p:nvGrpSpPr>
        <p:grpSpPr>
          <a:xfrm>
            <a:off x="5300644" y="7708946"/>
            <a:ext cx="2361150" cy="2332355"/>
            <a:chOff x="5297485" y="7792719"/>
            <a:chExt cx="2361150" cy="2332355"/>
          </a:xfrm>
        </p:grpSpPr>
        <p:sp>
          <p:nvSpPr>
            <p:cNvPr id="41" name="object 8">
              <a:extLst>
                <a:ext uri="{FF2B5EF4-FFF2-40B4-BE49-F238E27FC236}">
                  <a16:creationId xmlns:a16="http://schemas.microsoft.com/office/drawing/2014/main" xmlns="" id="{9B1B5D73-1DC8-45F1-8117-E43C0B45FC49}"/>
                </a:ext>
              </a:extLst>
            </p:cNvPr>
            <p:cNvSpPr/>
            <p:nvPr/>
          </p:nvSpPr>
          <p:spPr>
            <a:xfrm>
              <a:off x="5311883" y="7792719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4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13">
              <a:extLst>
                <a:ext uri="{FF2B5EF4-FFF2-40B4-BE49-F238E27FC236}">
                  <a16:creationId xmlns:a16="http://schemas.microsoft.com/office/drawing/2014/main" xmlns="" id="{3898C465-F6F3-43CE-94D4-250FE274AB6C}"/>
                </a:ext>
              </a:extLst>
            </p:cNvPr>
            <p:cNvSpPr txBox="1"/>
            <p:nvPr/>
          </p:nvSpPr>
          <p:spPr>
            <a:xfrm>
              <a:off x="5297485" y="8279529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9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  <p:grpSp>
        <p:nvGrpSpPr>
          <p:cNvPr id="10" name="Kachel6"/>
          <p:cNvGrpSpPr/>
          <p:nvPr/>
        </p:nvGrpSpPr>
        <p:grpSpPr>
          <a:xfrm>
            <a:off x="7619884" y="5351050"/>
            <a:ext cx="2361150" cy="2332355"/>
            <a:chOff x="7705481" y="5378692"/>
            <a:chExt cx="2361150" cy="2332355"/>
          </a:xfrm>
        </p:grpSpPr>
        <p:sp>
          <p:nvSpPr>
            <p:cNvPr id="29" name="object 9">
              <a:extLst>
                <a:ext uri="{FF2B5EF4-FFF2-40B4-BE49-F238E27FC236}">
                  <a16:creationId xmlns:a16="http://schemas.microsoft.com/office/drawing/2014/main" xmlns="" id="{16D99111-A293-47DD-B564-DB16E09A0087}"/>
                </a:ext>
              </a:extLst>
            </p:cNvPr>
            <p:cNvSpPr/>
            <p:nvPr/>
          </p:nvSpPr>
          <p:spPr>
            <a:xfrm>
              <a:off x="7732117" y="5378692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4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13">
              <a:extLst>
                <a:ext uri="{FF2B5EF4-FFF2-40B4-BE49-F238E27FC236}">
                  <a16:creationId xmlns:a16="http://schemas.microsoft.com/office/drawing/2014/main" xmlns="" id="{1B5534CE-48DA-4B05-A111-D3C17EE42E1F}"/>
                </a:ext>
              </a:extLst>
            </p:cNvPr>
            <p:cNvSpPr txBox="1"/>
            <p:nvPr/>
          </p:nvSpPr>
          <p:spPr>
            <a:xfrm>
              <a:off x="7705481" y="5868838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6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  <p:grpSp>
        <p:nvGrpSpPr>
          <p:cNvPr id="9" name="Kachel2"/>
          <p:cNvGrpSpPr/>
          <p:nvPr/>
        </p:nvGrpSpPr>
        <p:grpSpPr>
          <a:xfrm>
            <a:off x="7616591" y="2990027"/>
            <a:ext cx="2361150" cy="2332355"/>
            <a:chOff x="7705481" y="2958864"/>
            <a:chExt cx="2361150" cy="2332355"/>
          </a:xfrm>
        </p:grpSpPr>
        <p:sp>
          <p:nvSpPr>
            <p:cNvPr id="27" name="object 7">
              <a:extLst>
                <a:ext uri="{FF2B5EF4-FFF2-40B4-BE49-F238E27FC236}">
                  <a16:creationId xmlns:a16="http://schemas.microsoft.com/office/drawing/2014/main" xmlns="" id="{769A1321-9E1F-4AF8-803E-59DF8374711C}"/>
                </a:ext>
              </a:extLst>
            </p:cNvPr>
            <p:cNvSpPr/>
            <p:nvPr/>
          </p:nvSpPr>
          <p:spPr>
            <a:xfrm>
              <a:off x="7732117" y="2958864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4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13">
              <a:extLst>
                <a:ext uri="{FF2B5EF4-FFF2-40B4-BE49-F238E27FC236}">
                  <a16:creationId xmlns:a16="http://schemas.microsoft.com/office/drawing/2014/main" xmlns="" id="{5C4ACC33-2D6F-4F46-B118-63B0348C97A9}"/>
                </a:ext>
              </a:extLst>
            </p:cNvPr>
            <p:cNvSpPr txBox="1"/>
            <p:nvPr/>
          </p:nvSpPr>
          <p:spPr>
            <a:xfrm>
              <a:off x="7705481" y="3478929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2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  <p:grpSp>
        <p:nvGrpSpPr>
          <p:cNvPr id="14" name="Kachel10"/>
          <p:cNvGrpSpPr/>
          <p:nvPr/>
        </p:nvGrpSpPr>
        <p:grpSpPr>
          <a:xfrm>
            <a:off x="7661794" y="7725814"/>
            <a:ext cx="2361150" cy="2332355"/>
            <a:chOff x="7705481" y="7792719"/>
            <a:chExt cx="2361150" cy="2332355"/>
          </a:xfrm>
        </p:grpSpPr>
        <p:sp>
          <p:nvSpPr>
            <p:cNvPr id="28" name="object 8">
              <a:extLst>
                <a:ext uri="{FF2B5EF4-FFF2-40B4-BE49-F238E27FC236}">
                  <a16:creationId xmlns:a16="http://schemas.microsoft.com/office/drawing/2014/main" xmlns="" id="{9B1B5D73-1DC8-45F1-8117-E43C0B45FC49}"/>
                </a:ext>
              </a:extLst>
            </p:cNvPr>
            <p:cNvSpPr/>
            <p:nvPr/>
          </p:nvSpPr>
          <p:spPr>
            <a:xfrm>
              <a:off x="7732117" y="7792719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4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13">
              <a:extLst>
                <a:ext uri="{FF2B5EF4-FFF2-40B4-BE49-F238E27FC236}">
                  <a16:creationId xmlns:a16="http://schemas.microsoft.com/office/drawing/2014/main" xmlns="" id="{ADA8EFA4-AC81-4832-8469-D5DEE4070C6B}"/>
                </a:ext>
              </a:extLst>
            </p:cNvPr>
            <p:cNvSpPr txBox="1"/>
            <p:nvPr/>
          </p:nvSpPr>
          <p:spPr>
            <a:xfrm>
              <a:off x="7705481" y="8279529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10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  <p:grpSp>
        <p:nvGrpSpPr>
          <p:cNvPr id="4" name="Kachel11"/>
          <p:cNvGrpSpPr/>
          <p:nvPr/>
        </p:nvGrpSpPr>
        <p:grpSpPr>
          <a:xfrm>
            <a:off x="10025103" y="7736409"/>
            <a:ext cx="2361150" cy="2332355"/>
            <a:chOff x="10116172" y="7792719"/>
            <a:chExt cx="2361150" cy="2332355"/>
          </a:xfrm>
        </p:grpSpPr>
        <p:sp>
          <p:nvSpPr>
            <p:cNvPr id="25" name="object 5">
              <a:extLst>
                <a:ext uri="{FF2B5EF4-FFF2-40B4-BE49-F238E27FC236}">
                  <a16:creationId xmlns:a16="http://schemas.microsoft.com/office/drawing/2014/main" xmlns="" id="{2502C72B-4AF0-4DBF-B316-822580B6A41C}"/>
                </a:ext>
              </a:extLst>
            </p:cNvPr>
            <p:cNvSpPr/>
            <p:nvPr/>
          </p:nvSpPr>
          <p:spPr>
            <a:xfrm>
              <a:off x="10140639" y="7792719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4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13">
              <a:extLst>
                <a:ext uri="{FF2B5EF4-FFF2-40B4-BE49-F238E27FC236}">
                  <a16:creationId xmlns:a16="http://schemas.microsoft.com/office/drawing/2014/main" xmlns="" id="{C56042E2-B839-4ADB-94D0-A06DEAF4D519}"/>
                </a:ext>
              </a:extLst>
            </p:cNvPr>
            <p:cNvSpPr txBox="1"/>
            <p:nvPr/>
          </p:nvSpPr>
          <p:spPr>
            <a:xfrm>
              <a:off x="10116172" y="8279529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11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  <p:grpSp>
        <p:nvGrpSpPr>
          <p:cNvPr id="7" name="Kachel7"/>
          <p:cNvGrpSpPr/>
          <p:nvPr/>
        </p:nvGrpSpPr>
        <p:grpSpPr>
          <a:xfrm>
            <a:off x="9976169" y="5392496"/>
            <a:ext cx="2361150" cy="2332355"/>
            <a:chOff x="10116172" y="5378692"/>
            <a:chExt cx="2361150" cy="2332355"/>
          </a:xfrm>
        </p:grpSpPr>
        <p:sp>
          <p:nvSpPr>
            <p:cNvPr id="26" name="object 6">
              <a:extLst>
                <a:ext uri="{FF2B5EF4-FFF2-40B4-BE49-F238E27FC236}">
                  <a16:creationId xmlns:a16="http://schemas.microsoft.com/office/drawing/2014/main" xmlns="" id="{F70A8004-3F2B-402A-91FD-977770103867}"/>
                </a:ext>
              </a:extLst>
            </p:cNvPr>
            <p:cNvSpPr/>
            <p:nvPr/>
          </p:nvSpPr>
          <p:spPr>
            <a:xfrm>
              <a:off x="10140639" y="5378692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4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13">
              <a:extLst>
                <a:ext uri="{FF2B5EF4-FFF2-40B4-BE49-F238E27FC236}">
                  <a16:creationId xmlns:a16="http://schemas.microsoft.com/office/drawing/2014/main" xmlns="" id="{4F890F13-70D7-4EFE-B8C8-CF3070AB534B}"/>
                </a:ext>
              </a:extLst>
            </p:cNvPr>
            <p:cNvSpPr txBox="1"/>
            <p:nvPr/>
          </p:nvSpPr>
          <p:spPr>
            <a:xfrm>
              <a:off x="10116172" y="5868838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7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  <p:grpSp>
        <p:nvGrpSpPr>
          <p:cNvPr id="8" name="Kachel3"/>
          <p:cNvGrpSpPr/>
          <p:nvPr/>
        </p:nvGrpSpPr>
        <p:grpSpPr>
          <a:xfrm>
            <a:off x="9971841" y="3021185"/>
            <a:ext cx="2361150" cy="2332355"/>
            <a:chOff x="10116172" y="2958864"/>
            <a:chExt cx="2361150" cy="2332355"/>
          </a:xfrm>
        </p:grpSpPr>
        <p:sp>
          <p:nvSpPr>
            <p:cNvPr id="24" name="object 4">
              <a:extLst>
                <a:ext uri="{FF2B5EF4-FFF2-40B4-BE49-F238E27FC236}">
                  <a16:creationId xmlns:a16="http://schemas.microsoft.com/office/drawing/2014/main" xmlns="" id="{62F0D62F-56EF-48D5-927C-98E870C014E7}"/>
                </a:ext>
              </a:extLst>
            </p:cNvPr>
            <p:cNvSpPr/>
            <p:nvPr/>
          </p:nvSpPr>
          <p:spPr>
            <a:xfrm>
              <a:off x="10140639" y="2958864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4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13">
              <a:extLst>
                <a:ext uri="{FF2B5EF4-FFF2-40B4-BE49-F238E27FC236}">
                  <a16:creationId xmlns:a16="http://schemas.microsoft.com/office/drawing/2014/main" xmlns="" id="{DB098E8F-BC73-4A63-A405-2D2BCCE9E4E0}"/>
                </a:ext>
              </a:extLst>
            </p:cNvPr>
            <p:cNvSpPr txBox="1"/>
            <p:nvPr/>
          </p:nvSpPr>
          <p:spPr>
            <a:xfrm>
              <a:off x="10116172" y="3478929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3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  <p:grpSp>
        <p:nvGrpSpPr>
          <p:cNvPr id="6" name="Kachel4"/>
          <p:cNvGrpSpPr/>
          <p:nvPr/>
        </p:nvGrpSpPr>
        <p:grpSpPr>
          <a:xfrm>
            <a:off x="12368438" y="3018695"/>
            <a:ext cx="2361150" cy="2332355"/>
            <a:chOff x="12547645" y="2958864"/>
            <a:chExt cx="2361150" cy="2332355"/>
          </a:xfrm>
        </p:grpSpPr>
        <p:sp>
          <p:nvSpPr>
            <p:cNvPr id="30" name="object 10">
              <a:extLst>
                <a:ext uri="{FF2B5EF4-FFF2-40B4-BE49-F238E27FC236}">
                  <a16:creationId xmlns:a16="http://schemas.microsoft.com/office/drawing/2014/main" xmlns="" id="{274625A8-D50C-476E-8777-B993F70E8203}"/>
                </a:ext>
              </a:extLst>
            </p:cNvPr>
            <p:cNvSpPr/>
            <p:nvPr/>
          </p:nvSpPr>
          <p:spPr>
            <a:xfrm>
              <a:off x="12549162" y="2958864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5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13">
              <a:extLst>
                <a:ext uri="{FF2B5EF4-FFF2-40B4-BE49-F238E27FC236}">
                  <a16:creationId xmlns:a16="http://schemas.microsoft.com/office/drawing/2014/main" xmlns="" id="{B647DB86-F288-466A-A250-34D5A6DBA379}"/>
                </a:ext>
              </a:extLst>
            </p:cNvPr>
            <p:cNvSpPr txBox="1"/>
            <p:nvPr/>
          </p:nvSpPr>
          <p:spPr>
            <a:xfrm>
              <a:off x="12547645" y="3478929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4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  <p:grpSp>
        <p:nvGrpSpPr>
          <p:cNvPr id="5" name="Kachel8"/>
          <p:cNvGrpSpPr/>
          <p:nvPr/>
        </p:nvGrpSpPr>
        <p:grpSpPr>
          <a:xfrm>
            <a:off x="12368990" y="5376591"/>
            <a:ext cx="2370813" cy="2332355"/>
            <a:chOff x="12537982" y="5424615"/>
            <a:chExt cx="2370813" cy="2332355"/>
          </a:xfrm>
        </p:grpSpPr>
        <p:sp>
          <p:nvSpPr>
            <p:cNvPr id="32" name="object 12">
              <a:extLst>
                <a:ext uri="{FF2B5EF4-FFF2-40B4-BE49-F238E27FC236}">
                  <a16:creationId xmlns:a16="http://schemas.microsoft.com/office/drawing/2014/main" xmlns="" id="{175CA036-4D61-4AF9-8DB5-A2FDEBD6786F}"/>
                </a:ext>
              </a:extLst>
            </p:cNvPr>
            <p:cNvSpPr/>
            <p:nvPr/>
          </p:nvSpPr>
          <p:spPr>
            <a:xfrm>
              <a:off x="12537982" y="5424615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5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13">
              <a:extLst>
                <a:ext uri="{FF2B5EF4-FFF2-40B4-BE49-F238E27FC236}">
                  <a16:creationId xmlns:a16="http://schemas.microsoft.com/office/drawing/2014/main" xmlns="" id="{20DFD320-02EB-495A-8879-A69EB1B6CDBE}"/>
                </a:ext>
              </a:extLst>
            </p:cNvPr>
            <p:cNvSpPr txBox="1"/>
            <p:nvPr/>
          </p:nvSpPr>
          <p:spPr>
            <a:xfrm>
              <a:off x="12547645" y="5868838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8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  <p:grpSp>
        <p:nvGrpSpPr>
          <p:cNvPr id="3" name="Kachel12"/>
          <p:cNvGrpSpPr/>
          <p:nvPr/>
        </p:nvGrpSpPr>
        <p:grpSpPr>
          <a:xfrm>
            <a:off x="12407642" y="7736409"/>
            <a:ext cx="2361150" cy="2332355"/>
            <a:chOff x="12547645" y="7792719"/>
            <a:chExt cx="2361150" cy="2332355"/>
          </a:xfrm>
        </p:grpSpPr>
        <p:sp>
          <p:nvSpPr>
            <p:cNvPr id="31" name="object 11">
              <a:extLst>
                <a:ext uri="{FF2B5EF4-FFF2-40B4-BE49-F238E27FC236}">
                  <a16:creationId xmlns:a16="http://schemas.microsoft.com/office/drawing/2014/main" xmlns="" id="{6F1632BE-2ED3-4248-AD24-C91AEC5594F8}"/>
                </a:ext>
              </a:extLst>
            </p:cNvPr>
            <p:cNvSpPr/>
            <p:nvPr/>
          </p:nvSpPr>
          <p:spPr>
            <a:xfrm>
              <a:off x="12549162" y="7792719"/>
              <a:ext cx="2332355" cy="2332355"/>
            </a:xfrm>
            <a:custGeom>
              <a:avLst/>
              <a:gdLst/>
              <a:ahLst/>
              <a:cxnLst/>
              <a:rect l="l" t="t" r="r" b="b"/>
              <a:pathLst>
                <a:path w="2332355" h="2332354">
                  <a:moveTo>
                    <a:pt x="2146280" y="0"/>
                  </a:moveTo>
                  <a:lnTo>
                    <a:pt x="185627" y="0"/>
                  </a:lnTo>
                  <a:lnTo>
                    <a:pt x="136280" y="6630"/>
                  </a:lnTo>
                  <a:lnTo>
                    <a:pt x="91937" y="25343"/>
                  </a:lnTo>
                  <a:lnTo>
                    <a:pt x="54368" y="54368"/>
                  </a:lnTo>
                  <a:lnTo>
                    <a:pt x="25343" y="91937"/>
                  </a:lnTo>
                  <a:lnTo>
                    <a:pt x="6630" y="136280"/>
                  </a:lnTo>
                  <a:lnTo>
                    <a:pt x="0" y="185627"/>
                  </a:lnTo>
                  <a:lnTo>
                    <a:pt x="0" y="2146269"/>
                  </a:lnTo>
                  <a:lnTo>
                    <a:pt x="6630" y="2195617"/>
                  </a:lnTo>
                  <a:lnTo>
                    <a:pt x="25343" y="2239960"/>
                  </a:lnTo>
                  <a:lnTo>
                    <a:pt x="54368" y="2277528"/>
                  </a:lnTo>
                  <a:lnTo>
                    <a:pt x="91937" y="2306554"/>
                  </a:lnTo>
                  <a:lnTo>
                    <a:pt x="136280" y="2325266"/>
                  </a:lnTo>
                  <a:lnTo>
                    <a:pt x="185627" y="2331897"/>
                  </a:lnTo>
                  <a:lnTo>
                    <a:pt x="2146280" y="2331897"/>
                  </a:lnTo>
                  <a:lnTo>
                    <a:pt x="2195623" y="2325266"/>
                  </a:lnTo>
                  <a:lnTo>
                    <a:pt x="2239963" y="2306554"/>
                  </a:lnTo>
                  <a:lnTo>
                    <a:pt x="2277530" y="2277528"/>
                  </a:lnTo>
                  <a:lnTo>
                    <a:pt x="2306554" y="2239960"/>
                  </a:lnTo>
                  <a:lnTo>
                    <a:pt x="2325266" y="2195617"/>
                  </a:lnTo>
                  <a:lnTo>
                    <a:pt x="2331897" y="2146269"/>
                  </a:lnTo>
                  <a:lnTo>
                    <a:pt x="2331897" y="185627"/>
                  </a:lnTo>
                  <a:lnTo>
                    <a:pt x="2325266" y="136280"/>
                  </a:lnTo>
                  <a:lnTo>
                    <a:pt x="2306554" y="91937"/>
                  </a:lnTo>
                  <a:lnTo>
                    <a:pt x="2277530" y="54368"/>
                  </a:lnTo>
                  <a:lnTo>
                    <a:pt x="2239963" y="25343"/>
                  </a:lnTo>
                  <a:lnTo>
                    <a:pt x="2195623" y="6630"/>
                  </a:lnTo>
                  <a:lnTo>
                    <a:pt x="2146280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13">
              <a:extLst>
                <a:ext uri="{FF2B5EF4-FFF2-40B4-BE49-F238E27FC236}">
                  <a16:creationId xmlns:a16="http://schemas.microsoft.com/office/drawing/2014/main" xmlns="" id="{7AE9767B-73D0-4FA8-8529-77EA743BA96B}"/>
                </a:ext>
              </a:extLst>
            </p:cNvPr>
            <p:cNvSpPr txBox="1"/>
            <p:nvPr/>
          </p:nvSpPr>
          <p:spPr>
            <a:xfrm>
              <a:off x="12547645" y="8279529"/>
              <a:ext cx="2361150" cy="1337546"/>
            </a:xfrm>
            <a:prstGeom prst="rect">
              <a:avLst/>
            </a:prstGeom>
            <a:noFill/>
          </p:spPr>
          <p:txBody>
            <a:bodyPr vert="horz" wrap="square" lIns="0" tIns="1397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0"/>
                </a:spcBef>
              </a:pPr>
              <a:r>
                <a:rPr lang="en-US" sz="8600" b="1" spc="5" dirty="0">
                  <a:solidFill>
                    <a:srgbClr val="003969"/>
                  </a:solidFill>
                  <a:latin typeface="Goethe FF Clan"/>
                  <a:cs typeface="Goethe FF Clan"/>
                </a:rPr>
                <a:t>12</a:t>
              </a:r>
              <a:endParaRPr sz="8600" dirty="0">
                <a:solidFill>
                  <a:srgbClr val="003969"/>
                </a:solidFill>
                <a:latin typeface="Goethe FF Clan"/>
                <a:cs typeface="Goethe FF Cl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245</Words>
  <Application>Microsoft Office PowerPoint</Application>
  <PresentationFormat>Произвольный</PresentationFormat>
  <Paragraphs>55</Paragraphs>
  <Slides>5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kann motivieren</dc:title>
  <cp:lastModifiedBy>Наталья Владимировна Урывчикова</cp:lastModifiedBy>
  <cp:revision>36</cp:revision>
  <dcterms:created xsi:type="dcterms:W3CDTF">2024-10-01T13:32:13Z</dcterms:created>
  <dcterms:modified xsi:type="dcterms:W3CDTF">2024-11-19T13:37:02Z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15.0 (Windows)</vt:lpwstr>
  </property>
  <property fmtid="{D5CDD505-2E9C-101B-9397-08002B2CF9AE}" pid="4" name="LastSaved">
    <vt:filetime>2024-10-01T00:00:00Z</vt:filetime>
  </property>
</Properties>
</file>